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30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66497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9784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3579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153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5599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473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3545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4027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658983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471445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9297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2963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3609799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5057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E36919-8772-4FA6-A979-47AF4F81C507}" type="datetimeFigureOut">
              <a:rPr lang="sk-SK" smtClean="0"/>
              <a:pPr/>
              <a:t>22. 4. 2020</a:t>
            </a:fld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56BD6F8-A33D-45BF-B547-F0DEF9AAC0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19691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D7F9023-428F-48CE-854B-536E867AE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Milujem Slovensko , milujem prírodu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8FDD6C7-A98B-46AC-9519-3B86ACF78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Výlet Orava                                                                                      Sebastián Kabarec 6.A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B89D60E1-50B8-45AA-A281-E9A08F0A6E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0644" y="303139"/>
            <a:ext cx="4074695" cy="22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037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xmlns="" id="{CD9B4F1C-0310-4156-9EF2-42AFF0E288E2}"/>
              </a:ext>
            </a:extLst>
          </p:cNvPr>
          <p:cNvSpPr txBox="1"/>
          <p:nvPr/>
        </p:nvSpPr>
        <p:spPr>
          <a:xfrm>
            <a:off x="511628" y="359228"/>
            <a:ext cx="3461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 Oravu sme prišli,</a:t>
            </a:r>
          </a:p>
          <a:p>
            <a:r>
              <a:rPr lang="sk-SK" dirty="0"/>
              <a:t>videli sme samé líšky.</a:t>
            </a:r>
          </a:p>
          <a:p>
            <a:r>
              <a:rPr lang="sk-SK" dirty="0"/>
              <a:t>Dolnokubínčania ich chytali,</a:t>
            </a:r>
          </a:p>
          <a:p>
            <a:r>
              <a:rPr lang="sk-SK" dirty="0"/>
              <a:t>po ceste nám behali.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xmlns="" id="{6456C4ED-6175-4B29-8A91-966C08BFC84E}"/>
              </a:ext>
            </a:extLst>
          </p:cNvPr>
          <p:cNvSpPr txBox="1"/>
          <p:nvPr/>
        </p:nvSpPr>
        <p:spPr>
          <a:xfrm>
            <a:off x="511628" y="3429000"/>
            <a:ext cx="428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 hotela sme prišli,</a:t>
            </a:r>
          </a:p>
          <a:p>
            <a:r>
              <a:rPr lang="sk-SK" dirty="0"/>
              <a:t>videli sme Kubín z výšky.</a:t>
            </a:r>
          </a:p>
          <a:p>
            <a:r>
              <a:rPr lang="sk-SK" dirty="0"/>
              <a:t>Z hotela do dediny,</a:t>
            </a:r>
          </a:p>
          <a:p>
            <a:r>
              <a:rPr lang="sk-SK" dirty="0"/>
              <a:t>z jednej časti Veľkubiny.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209718EB-7714-4361-9C23-0506C2E3CF33}"/>
              </a:ext>
            </a:extLst>
          </p:cNvPr>
          <p:cNvSpPr txBox="1"/>
          <p:nvPr/>
        </p:nvSpPr>
        <p:spPr>
          <a:xfrm>
            <a:off x="5900054" y="359229"/>
            <a:ext cx="3928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Domy sa nám páčili,</a:t>
            </a:r>
          </a:p>
          <a:p>
            <a:r>
              <a:rPr lang="sk-SK" dirty="0"/>
              <a:t>históriu nám značili.</a:t>
            </a:r>
          </a:p>
          <a:p>
            <a:r>
              <a:rPr lang="sk-SK" dirty="0"/>
              <a:t>Domčeky boli bielou vyzdobene,</a:t>
            </a:r>
          </a:p>
          <a:p>
            <a:r>
              <a:rPr lang="sk-SK" dirty="0"/>
              <a:t>dvere boli pre nás otvorene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AC82D14A-4C34-4AB5-A791-206961D3462B}"/>
              </a:ext>
            </a:extLst>
          </p:cNvPr>
          <p:cNvSpPr txBox="1"/>
          <p:nvPr/>
        </p:nvSpPr>
        <p:spPr>
          <a:xfrm>
            <a:off x="5867399" y="3429000"/>
            <a:ext cx="4098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Zvonica stará , veľká i drevená,</a:t>
            </a:r>
          </a:p>
          <a:p>
            <a:r>
              <a:rPr lang="sk-SK" dirty="0"/>
              <a:t>teším sa, že zvoní do ďaleka.</a:t>
            </a:r>
          </a:p>
          <a:p>
            <a:r>
              <a:rPr lang="sk-SK" dirty="0"/>
              <a:t>Hory sa ozvali,</a:t>
            </a:r>
          </a:p>
          <a:p>
            <a:r>
              <a:rPr lang="sk-SK" dirty="0"/>
              <a:t>teplom slnka sa zahriali.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E393B0FE-7AE8-47D0-BF00-246D583859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65837" y="453205"/>
            <a:ext cx="2026753" cy="1106351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56DFF1B0-2B1D-4298-9FBC-1C3338C1AC0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8222" y="3429000"/>
            <a:ext cx="2301982" cy="1447890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9432BD39-4D78-45B9-A234-6638B1478C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1013" y="359228"/>
            <a:ext cx="1969041" cy="1106351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6EA0CD5F-AEDE-4C14-A6DF-61BFD6025F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5179" y="3429000"/>
            <a:ext cx="1975627" cy="11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08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Textu 8">
            <a:extLst>
              <a:ext uri="{FF2B5EF4-FFF2-40B4-BE49-F238E27FC236}">
                <a16:creationId xmlns:a16="http://schemas.microsoft.com/office/drawing/2014/main" xmlns="" id="{1433E47C-13CB-4115-9FBB-B4E6DD890A5B}"/>
              </a:ext>
            </a:extLst>
          </p:cNvPr>
          <p:cNvSpPr txBox="1"/>
          <p:nvPr/>
        </p:nvSpPr>
        <p:spPr>
          <a:xfrm>
            <a:off x="885524" y="529389"/>
            <a:ext cx="3676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A my unavený cestou dlhou,</a:t>
            </a:r>
          </a:p>
          <a:p>
            <a:r>
              <a:rPr lang="sk-SK" dirty="0"/>
              <a:t>spať sme išli späť domov.</a:t>
            </a:r>
          </a:p>
          <a:p>
            <a:r>
              <a:rPr lang="sk-SK" dirty="0"/>
              <a:t>Ozvali sa hromy , blesky,</a:t>
            </a:r>
          </a:p>
          <a:p>
            <a:r>
              <a:rPr lang="sk-SK" dirty="0"/>
              <a:t>zoťali strom na triesky.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0A5ED2F5-5253-4BF3-9871-41C53D46389F}"/>
              </a:ext>
            </a:extLst>
          </p:cNvPr>
          <p:cNvSpPr txBox="1"/>
          <p:nvPr/>
        </p:nvSpPr>
        <p:spPr>
          <a:xfrm>
            <a:off x="885523" y="2560321"/>
            <a:ext cx="4235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Na ďalšiu cestu sme sa vydali,</a:t>
            </a:r>
          </a:p>
          <a:p>
            <a:r>
              <a:rPr lang="sk-SK" dirty="0"/>
              <a:t>na Jánošíkove diery sme sa pobrali.</a:t>
            </a:r>
          </a:p>
          <a:p>
            <a:r>
              <a:rPr lang="sk-SK" dirty="0"/>
              <a:t>Po rebríkoch sme sa hrabali, </a:t>
            </a:r>
          </a:p>
          <a:p>
            <a:r>
              <a:rPr lang="sk-SK" dirty="0"/>
              <a:t>poklad sme tam márne hľadali.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xmlns="" id="{43DAFD01-02E1-4286-896A-F5E3EE31049A}"/>
              </a:ext>
            </a:extLst>
          </p:cNvPr>
          <p:cNvSpPr txBox="1"/>
          <p:nvPr/>
        </p:nvSpPr>
        <p:spPr>
          <a:xfrm>
            <a:off x="6581775" y="529389"/>
            <a:ext cx="314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 skale sme dieru našli.</a:t>
            </a:r>
          </a:p>
          <a:p>
            <a:r>
              <a:rPr lang="sk-SK" dirty="0"/>
              <a:t>vykuklo na nás toľko krásy</a:t>
            </a:r>
          </a:p>
          <a:p>
            <a:r>
              <a:rPr lang="sk-SK" dirty="0"/>
              <a:t>A čo vidím ,predsa, </a:t>
            </a:r>
          </a:p>
          <a:p>
            <a:r>
              <a:rPr lang="sk-SK" dirty="0"/>
              <a:t>Jánošíkov poklad z vreca.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xmlns="" id="{D142A870-97D7-4E34-BFFE-77989524D660}"/>
              </a:ext>
            </a:extLst>
          </p:cNvPr>
          <p:cNvSpPr txBox="1"/>
          <p:nvPr/>
        </p:nvSpPr>
        <p:spPr>
          <a:xfrm>
            <a:off x="6581775" y="2560321"/>
            <a:ext cx="29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Neveríte? Pozrite sa,</a:t>
            </a:r>
          </a:p>
          <a:p>
            <a:r>
              <a:rPr lang="sk-SK" dirty="0"/>
              <a:t>uvidíte , </a:t>
            </a:r>
            <a:r>
              <a:rPr lang="sk-SK" dirty="0" err="1" smtClean="0"/>
              <a:t>presvečte</a:t>
            </a:r>
            <a:r>
              <a:rPr lang="sk-SK" dirty="0" smtClean="0"/>
              <a:t> </a:t>
            </a:r>
            <a:r>
              <a:rPr lang="sk-SK" dirty="0"/>
              <a:t>sa.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xmlns="" id="{B9FA91B9-8EF8-4620-979A-2EA24AF834F9}"/>
              </a:ext>
            </a:extLst>
          </p:cNvPr>
          <p:cNvSpPr txBox="1"/>
          <p:nvPr/>
        </p:nvSpPr>
        <p:spPr>
          <a:xfrm>
            <a:off x="885524" y="3936733"/>
            <a:ext cx="3676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 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A čo po túre?</a:t>
            </a:r>
          </a:p>
          <a:p>
            <a:r>
              <a:rPr lang="sk-SK" dirty="0"/>
              <a:t>Navštíviť Jánošíka na hore.</a:t>
            </a:r>
          </a:p>
          <a:p>
            <a:r>
              <a:rPr lang="sk-SK" dirty="0"/>
              <a:t>Veľký obor vyníma sa,</a:t>
            </a:r>
          </a:p>
          <a:p>
            <a:r>
              <a:rPr lang="sk-SK" dirty="0"/>
              <a:t>na Terchovú pozerá sa.    </a:t>
            </a:r>
          </a:p>
          <a:p>
            <a:endParaRPr lang="sk-SK" dirty="0"/>
          </a:p>
          <a:p>
            <a:endParaRPr lang="sk-SK" dirty="0"/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xmlns="" id="{6757D243-1C89-4B0C-ACA4-97B7B15D073E}"/>
              </a:ext>
            </a:extLst>
          </p:cNvPr>
          <p:cNvSpPr txBox="1"/>
          <p:nvPr/>
        </p:nvSpPr>
        <p:spPr>
          <a:xfrm>
            <a:off x="6581774" y="3936733"/>
            <a:ext cx="36081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  <a:p>
            <a:endParaRPr lang="sk-SK" dirty="0"/>
          </a:p>
          <a:p>
            <a:r>
              <a:rPr lang="sk-SK" dirty="0"/>
              <a:t>A čo potom?</a:t>
            </a:r>
          </a:p>
          <a:p>
            <a:r>
              <a:rPr lang="sk-SK" dirty="0"/>
              <a:t>Jedlo predsa.</a:t>
            </a:r>
          </a:p>
          <a:p>
            <a:r>
              <a:rPr lang="sk-SK" dirty="0"/>
              <a:t>Halušky, bryndza, žinčica. </a:t>
            </a:r>
          </a:p>
          <a:p>
            <a:r>
              <a:rPr lang="sk-SK" dirty="0"/>
              <a:t>Môžem </a:t>
            </a:r>
            <a:r>
              <a:rPr lang="sk-SK" dirty="0" smtClean="0"/>
              <a:t>túrou </a:t>
            </a:r>
            <a:r>
              <a:rPr lang="sk-SK" dirty="0"/>
              <a:t>znova zničiť sa.</a:t>
            </a:r>
          </a:p>
        </p:txBody>
      </p:sp>
      <p:pic>
        <p:nvPicPr>
          <p:cNvPr id="28" name="Obrázok 27">
            <a:extLst>
              <a:ext uri="{FF2B5EF4-FFF2-40B4-BE49-F238E27FC236}">
                <a16:creationId xmlns:a16="http://schemas.microsoft.com/office/drawing/2014/main" xmlns="" id="{87C3A032-45A9-46E9-82CC-F003ECC4E0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9626" y="5740152"/>
            <a:ext cx="1266920" cy="885524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249924E5-7F25-4F1E-8933-4BC44ADECE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2673" y="75914"/>
            <a:ext cx="2339101" cy="1754326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8AF3CF6D-3F8A-40B2-A9F7-70C99953A52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0335" y="2076609"/>
            <a:ext cx="1289357" cy="2292191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xmlns="" id="{7E45EC06-BBE9-4F6B-8305-297D685B295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9658" y="4720967"/>
            <a:ext cx="2342116" cy="1754326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xmlns="" id="{DE30825C-8096-428B-B5BD-BADD33274E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28200" y="75914"/>
            <a:ext cx="2339101" cy="175432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xmlns="" id="{49CEAE54-BA68-4C86-95BB-D6334873760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35908" y="4250070"/>
            <a:ext cx="2002053" cy="1126155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xmlns="" id="{61AB2663-DC74-4C1E-B89B-2BC7AFBB26B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85086" y="2231259"/>
            <a:ext cx="1622314" cy="110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331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1" grpId="0"/>
      <p:bldP spid="23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xmlns="" id="{5A1A3C9E-B140-4B6F-A115-0685B8DD0684}"/>
              </a:ext>
            </a:extLst>
          </p:cNvPr>
          <p:cNvSpPr/>
          <p:nvPr/>
        </p:nvSpPr>
        <p:spPr>
          <a:xfrm>
            <a:off x="2276688" y="2967335"/>
            <a:ext cx="763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Ďakujem za pozornosť</a:t>
            </a:r>
            <a:endParaRPr lang="sk-SK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xmlns="" id="{C636B4D0-83FC-4ABA-AF01-FC20727F63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4257675"/>
            <a:ext cx="2762250" cy="2071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285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cia">
  <a:themeElements>
    <a:clrScheme name="Citácia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cia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cia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TM03457503[[fn=Citácia]]</Template>
  <TotalTime>168</TotalTime>
  <Words>217</Words>
  <Application>Microsoft Office PowerPoint</Application>
  <PresentationFormat>Vlastná</PresentationFormat>
  <Paragraphs>46</Paragraphs>
  <Slides>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Citácia</vt:lpstr>
      <vt:lpstr>Milujem Slovensko , milujem prírodu</vt:lpstr>
      <vt:lpstr>Snímka 2</vt:lpstr>
      <vt:lpstr>Snímka 3</vt:lpstr>
      <vt:lpstr>Snímka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Milujem Slovensko , milujem prírodu</dc:title>
  <dc:creator>MK</dc:creator>
  <cp:lastModifiedBy>janka</cp:lastModifiedBy>
  <cp:revision>17</cp:revision>
  <dcterms:created xsi:type="dcterms:W3CDTF">2020-04-21T18:27:06Z</dcterms:created>
  <dcterms:modified xsi:type="dcterms:W3CDTF">2020-04-22T19:31:15Z</dcterms:modified>
</cp:coreProperties>
</file>