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3501375"/>
            <a:ext cx="9144000" cy="25156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3951151"/>
            <a:ext cx="6598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687967"/>
            <a:ext cx="9197400" cy="1177908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leaf)">
  <p:cSld name="Title + 3 columns (leaf)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/>
          </a:blip>
          <a:srcRect t="29553" b="29557"/>
          <a:stretch/>
        </p:blipFill>
        <p:spPr>
          <a:xfrm rot="10800000" flipH="1">
            <a:off x="-118826" y="859450"/>
            <a:ext cx="2061926" cy="11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ea)">
  <p:cSld name="Title + 3 columns (sea)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2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1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 + 3 columns (sky)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18825" y="859451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376245"/>
            <a:ext cx="8229600" cy="6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4345650" y="63331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leaf)" type="blank">
  <p:cSld name="Blank (leaf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261900" y="277351"/>
            <a:ext cx="8620200" cy="63032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ky)">
  <p:cSld name="Blank (sky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261900" y="277351"/>
            <a:ext cx="8620200" cy="63032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 (sea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61900" y="277351"/>
            <a:ext cx="8620200" cy="63032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4345650" y="6580651"/>
            <a:ext cx="4527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333CA-C863-45CB-BF06-ADAC53131E2D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32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2323368"/>
            <a:ext cx="9159300" cy="4534633"/>
          </a:xfrm>
          <a:custGeom>
            <a:avLst/>
            <a:gdLst/>
            <a:ahLst/>
            <a:cxnLst/>
            <a:rect l="l" t="t" r="r" b="b"/>
            <a:pathLst>
              <a:path w="366372" h="136039" extrusionOk="0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888416"/>
            <a:ext cx="56601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4548751"/>
            <a:ext cx="5660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333CA-C863-45CB-BF06-ADAC53131E2D}" type="datetimeFigureOut">
              <a:rPr lang="sk-SK" smtClean="0"/>
              <a:t>16. 12. 2020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956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8313" b="8304"/>
          <a:stretch/>
        </p:blipFill>
        <p:spPr>
          <a:xfrm rot="-5400000">
            <a:off x="3214935" y="793317"/>
            <a:ext cx="2714165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008250" y="1536759"/>
            <a:ext cx="1127700" cy="11776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24650" y="2882400"/>
            <a:ext cx="5894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1432864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345650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leaf)" type="tx">
  <p:cSld name="Title + 1 column (leaf)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257425" y="2278855"/>
            <a:ext cx="6153300" cy="4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t="29553" b="29557"/>
          <a:stretch/>
        </p:blipFill>
        <p:spPr>
          <a:xfrm rot="10800000" flipH="1">
            <a:off x="-118826" y="859450"/>
            <a:ext cx="2061926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 + 1 column (sea)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2278855"/>
            <a:ext cx="6153300" cy="4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1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 + 1 column (sky)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2278855"/>
            <a:ext cx="6153300" cy="42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42" name="Google Shape;42;p7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1"/>
            <a:ext cx="2061925" cy="11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 descr="Flat land, big sky, Wicken Fen"/>
          <p:cNvPicPr preferRelativeResize="0"/>
          <p:nvPr/>
        </p:nvPicPr>
        <p:blipFill rotWithShape="1">
          <a:blip r:embed="rId3">
            <a:alphaModFix/>
          </a:blip>
          <a:srcRect l="17543" t="27744" r="33752" b="32456"/>
          <a:stretch/>
        </p:blipFill>
        <p:spPr>
          <a:xfrm>
            <a:off x="-118825" y="859451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 + 2 columns (leaf)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t="29553" b="29557"/>
          <a:stretch/>
        </p:blipFill>
        <p:spPr>
          <a:xfrm rot="10800000" flipH="1">
            <a:off x="-118826" y="859450"/>
            <a:ext cx="2061926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 + 2 columns (sea)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9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1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ky)">
  <p:cSld name="Title + 2 columns (sky)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0" descr="Flat land, big sky, Wicken Fen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18825" y="859451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sz="2400" b="1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6231525"/>
            <a:ext cx="452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C98091E0-209D-415A-A31F-386881DDA26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043608" y="2132856"/>
            <a:ext cx="7772400" cy="1470025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sz="7200" dirty="0" err="1">
                <a:solidFill>
                  <a:schemeClr val="bg2"/>
                </a:solidFill>
                <a:latin typeface="Poor Richard" panose="02080502050505020702" pitchFamily="18" charset="0"/>
              </a:rPr>
              <a:t>H</a:t>
            </a:r>
            <a:r>
              <a:rPr lang="sk-SK" sz="7200" dirty="0" err="1" smtClean="0">
                <a:solidFill>
                  <a:schemeClr val="bg2"/>
                </a:solidFill>
                <a:latin typeface="Poor Richard" panose="02080502050505020702" pitchFamily="18" charset="0"/>
              </a:rPr>
              <a:t>ealthy</a:t>
            </a:r>
            <a:r>
              <a:rPr lang="sk-SK" sz="7200" dirty="0" smtClean="0">
                <a:solidFill>
                  <a:schemeClr val="bg2"/>
                </a:solidFill>
                <a:latin typeface="Poor Richard" panose="02080502050505020702" pitchFamily="18" charset="0"/>
              </a:rPr>
              <a:t> </a:t>
            </a:r>
            <a:r>
              <a:rPr lang="sk-SK" sz="7200" dirty="0" err="1" smtClean="0">
                <a:solidFill>
                  <a:schemeClr val="bg2"/>
                </a:solidFill>
                <a:latin typeface="Poor Richard" panose="02080502050505020702" pitchFamily="18" charset="0"/>
              </a:rPr>
              <a:t>food</a:t>
            </a:r>
            <a:r>
              <a:rPr lang="sk-SK" sz="7200" dirty="0" smtClean="0">
                <a:solidFill>
                  <a:schemeClr val="bg2"/>
                </a:solidFill>
                <a:latin typeface="Poor Richard" panose="02080502050505020702" pitchFamily="18" charset="0"/>
              </a:rPr>
              <a:t> </a:t>
            </a:r>
            <a:endParaRPr lang="sk-SK" sz="7200" dirty="0">
              <a:solidFill>
                <a:schemeClr val="bg2"/>
              </a:solidFill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7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</a:t>
            </a:r>
            <a:r>
              <a:rPr lang="sk-SK" dirty="0" smtClean="0"/>
              <a:t>y </a:t>
            </a:r>
            <a:r>
              <a:rPr lang="sk-SK" dirty="0" err="1" smtClean="0"/>
              <a:t>opinion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 </a:t>
            </a:r>
            <a:r>
              <a:rPr lang="sk-SK" dirty="0" err="1" smtClean="0"/>
              <a:t>eat</a:t>
            </a:r>
            <a:r>
              <a:rPr lang="sk-SK" dirty="0" smtClean="0"/>
              <a:t> </a:t>
            </a:r>
            <a:r>
              <a:rPr lang="sk-SK" dirty="0" err="1" smtClean="0"/>
              <a:t>normally</a:t>
            </a:r>
            <a:r>
              <a:rPr lang="sk-SK" dirty="0" smtClean="0"/>
              <a:t>. I </a:t>
            </a:r>
            <a:r>
              <a:rPr lang="sk-SK" dirty="0" err="1" smtClean="0"/>
              <a:t>eat</a:t>
            </a:r>
            <a:r>
              <a:rPr lang="sk-SK" dirty="0" smtClean="0"/>
              <a:t> </a:t>
            </a:r>
            <a:r>
              <a:rPr lang="sk-SK" dirty="0" err="1" smtClean="0"/>
              <a:t>vegetables</a:t>
            </a:r>
            <a:r>
              <a:rPr lang="sk-SK" dirty="0" smtClean="0"/>
              <a:t>, meat , </a:t>
            </a:r>
            <a:r>
              <a:rPr lang="sk-SK" dirty="0" err="1" smtClean="0"/>
              <a:t>fruits</a:t>
            </a:r>
            <a:r>
              <a:rPr lang="sk-SK" dirty="0" smtClean="0"/>
              <a:t> and </a:t>
            </a:r>
            <a:r>
              <a:rPr lang="sk-SK" dirty="0" err="1" smtClean="0"/>
              <a:t>milk</a:t>
            </a:r>
            <a:r>
              <a:rPr lang="sk-SK" dirty="0" smtClean="0"/>
              <a:t> </a:t>
            </a:r>
            <a:r>
              <a:rPr lang="sk-SK" dirty="0" err="1" smtClean="0"/>
              <a:t>products</a:t>
            </a:r>
            <a:r>
              <a:rPr lang="sk-SK" dirty="0" smtClean="0"/>
              <a:t>. </a:t>
            </a:r>
          </a:p>
          <a:p>
            <a:r>
              <a:rPr lang="sk-SK" dirty="0" smtClean="0"/>
              <a:t>I </a:t>
            </a:r>
            <a:r>
              <a:rPr lang="sk-SK" dirty="0" err="1" smtClean="0"/>
              <a:t>try</a:t>
            </a:r>
            <a:r>
              <a:rPr lang="sk-SK" dirty="0" smtClean="0"/>
              <a:t> </a:t>
            </a:r>
            <a:r>
              <a:rPr lang="sk-SK" dirty="0" err="1" smtClean="0"/>
              <a:t>avoid</a:t>
            </a:r>
            <a:r>
              <a:rPr lang="sk-SK" dirty="0" smtClean="0"/>
              <a:t> </a:t>
            </a:r>
            <a:r>
              <a:rPr lang="sk-SK" dirty="0" err="1" smtClean="0"/>
              <a:t>junk</a:t>
            </a:r>
            <a:r>
              <a:rPr lang="sk-SK" dirty="0" smtClean="0"/>
              <a:t> </a:t>
            </a:r>
            <a:r>
              <a:rPr lang="sk-SK" dirty="0" err="1" smtClean="0"/>
              <a:t>food</a:t>
            </a:r>
            <a:r>
              <a:rPr lang="sk-SK" dirty="0" smtClean="0"/>
              <a:t>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sometimes</a:t>
            </a:r>
            <a:r>
              <a:rPr lang="sk-SK" dirty="0" smtClean="0"/>
              <a:t> </a:t>
            </a:r>
            <a:r>
              <a:rPr lang="sk-SK" dirty="0" err="1" smtClean="0"/>
              <a:t>i</a:t>
            </a:r>
            <a:r>
              <a:rPr lang="sk-SK" dirty="0" smtClean="0"/>
              <a:t> </a:t>
            </a:r>
            <a:r>
              <a:rPr lang="sk-SK" dirty="0" err="1" smtClean="0"/>
              <a:t>give</a:t>
            </a:r>
            <a:r>
              <a:rPr lang="sk-SK" dirty="0" smtClean="0"/>
              <a:t> to </a:t>
            </a:r>
            <a:r>
              <a:rPr lang="sk-SK" dirty="0" err="1" smtClean="0"/>
              <a:t>me</a:t>
            </a:r>
            <a:r>
              <a:rPr lang="sk-SK" dirty="0" smtClean="0"/>
              <a:t> </a:t>
            </a:r>
            <a:r>
              <a:rPr lang="sk-SK" dirty="0" err="1" smtClean="0"/>
              <a:t>something</a:t>
            </a:r>
            <a:r>
              <a:rPr lang="sk-SK" dirty="0" smtClean="0"/>
              <a:t> </a:t>
            </a:r>
            <a:r>
              <a:rPr lang="sk-SK" dirty="0" err="1" smtClean="0"/>
              <a:t>sweet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728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88778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823391" cy="351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5135551" cy="245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72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Vegetarianism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Vegetarianism is the practice of abstaining from the consumption of meat (red meat, poultry, seafood, and the flesh of any other animal), and may also include abstention from by-products of animal slaughter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94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3" y="590798"/>
            <a:ext cx="42529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535933" cy="230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565558" cy="25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07904"/>
            <a:ext cx="2855981" cy="182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7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Veganism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Veganism is the practice of abstaining from the use of animal products, particularly in diet, and an associated philosophy that rejects the commodity status of animals</a:t>
            </a:r>
            <a:r>
              <a:rPr lang="sk-SK" dirty="0" smtClean="0"/>
              <a:t>.</a:t>
            </a:r>
            <a:r>
              <a:rPr lang="en-US" dirty="0" smtClean="0"/>
              <a:t>Dietary vegans, also known as "strict vegetarians", refrain from consuming meat, eggs, dairy products, and any other animal-derived substances.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425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4484269"/>
            <a:ext cx="21018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8" y="1332416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5533231" cy="310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45616"/>
            <a:ext cx="3774150" cy="247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72276"/>
      </p:ext>
    </p:extLst>
  </p:cSld>
  <p:clrMapOvr>
    <a:masterClrMapping/>
  </p:clrMapOvr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Kancelář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125</Words>
  <Application>Microsoft Office PowerPoint</Application>
  <PresentationFormat>Předvádění na obrazovce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Ariel template</vt:lpstr>
      <vt:lpstr> Healthy food </vt:lpstr>
      <vt:lpstr>My opinion</vt:lpstr>
      <vt:lpstr>Prezentace aplikace PowerPoint</vt:lpstr>
      <vt:lpstr>Vegetarianism</vt:lpstr>
      <vt:lpstr>Prezentace aplikace PowerPoint</vt:lpstr>
      <vt:lpstr>Veganism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food</dc:title>
  <dc:creator>Timea Križanová</dc:creator>
  <cp:lastModifiedBy>Timea Križanová</cp:lastModifiedBy>
  <cp:revision>2</cp:revision>
  <dcterms:created xsi:type="dcterms:W3CDTF">2020-12-16T11:43:49Z</dcterms:created>
  <dcterms:modified xsi:type="dcterms:W3CDTF">2020-12-16T12:00:32Z</dcterms:modified>
</cp:coreProperties>
</file>