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474C69-AE6D-4AA5-87E5-D1A88CE52C4A}" type="datetimeFigureOut">
              <a:rPr lang="sk-SK" smtClean="0"/>
              <a:t>8.3.2020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9C6C24-64A6-478C-91AB-F5B7E19B53C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UHÁDNI, KTO SOM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825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/>
              <a:t>Voláme ich keď niečo horí, pomocou vody všetko uhasí.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27557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12560" cy="6858000"/>
          </a:xfrm>
        </p:spPr>
      </p:pic>
    </p:spTree>
    <p:extLst>
      <p:ext uri="{BB962C8B-B14F-4D97-AF65-F5344CB8AC3E}">
        <p14:creationId xmlns:p14="http://schemas.microsoft.com/office/powerpoint/2010/main" val="307272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k-SK" sz="4000" dirty="0" smtClean="0"/>
          </a:p>
          <a:p>
            <a:pPr marL="0" indent="0">
              <a:buNone/>
            </a:pPr>
            <a:endParaRPr lang="sk-SK" sz="4000" dirty="0"/>
          </a:p>
          <a:p>
            <a:pPr marL="0" indent="0">
              <a:buNone/>
            </a:pPr>
            <a:endParaRPr lang="sk-SK" sz="4000" dirty="0" smtClean="0"/>
          </a:p>
          <a:p>
            <a:pPr marL="0" indent="0" algn="ctr">
              <a:buNone/>
            </a:pPr>
            <a:r>
              <a:rPr lang="sk-SK" sz="4000" dirty="0" smtClean="0"/>
              <a:t>Niečo dobré v hrnci chystá, že to zjeme som si istá.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63624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505056" cy="6833511"/>
          </a:xfrm>
        </p:spPr>
      </p:pic>
    </p:spTree>
    <p:extLst>
      <p:ext uri="{BB962C8B-B14F-4D97-AF65-F5344CB8AC3E}">
        <p14:creationId xmlns:p14="http://schemas.microsoft.com/office/powerpoint/2010/main" val="319273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k-SK" sz="4000" dirty="0" smtClean="0"/>
          </a:p>
          <a:p>
            <a:pPr marL="0" indent="0">
              <a:buNone/>
            </a:pPr>
            <a:endParaRPr lang="sk-SK" sz="4000" dirty="0"/>
          </a:p>
          <a:p>
            <a:pPr marL="0" indent="0" algn="ctr">
              <a:buNone/>
            </a:pPr>
            <a:r>
              <a:rPr lang="sk-SK" sz="4000" dirty="0" smtClean="0"/>
              <a:t>Rada nosí biely plášť, usmieva sa na mňa zvlášť.</a:t>
            </a:r>
          </a:p>
          <a:p>
            <a:pPr marL="0" indent="0" algn="ctr">
              <a:buNone/>
            </a:pPr>
            <a:r>
              <a:rPr lang="sk-SK" sz="4000" dirty="0" smtClean="0"/>
              <a:t>Zakričí len ďalší prosím, choroby k nej svoje nosím.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66725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0"/>
            <a:ext cx="9468543" cy="6858000"/>
          </a:xfrm>
        </p:spPr>
      </p:pic>
    </p:spTree>
    <p:extLst>
      <p:ext uri="{BB962C8B-B14F-4D97-AF65-F5344CB8AC3E}">
        <p14:creationId xmlns:p14="http://schemas.microsoft.com/office/powerpoint/2010/main" val="292180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k-SK" sz="4000" dirty="0" smtClean="0"/>
          </a:p>
          <a:p>
            <a:pPr marL="0" indent="0">
              <a:buNone/>
            </a:pPr>
            <a:endParaRPr lang="sk-SK" sz="4000" dirty="0"/>
          </a:p>
          <a:p>
            <a:pPr marL="0" indent="0">
              <a:buNone/>
            </a:pPr>
            <a:endParaRPr lang="sk-SK" sz="4000" dirty="0" smtClean="0"/>
          </a:p>
          <a:p>
            <a:pPr marL="0" indent="0" algn="ctr">
              <a:buNone/>
            </a:pPr>
            <a:r>
              <a:rPr lang="sk-SK" sz="4000" dirty="0" smtClean="0"/>
              <a:t>Sadí, kope, zalieva, na slnko sa usmieva.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18108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41523"/>
          </a:xfrm>
        </p:spPr>
      </p:pic>
    </p:spTree>
    <p:extLst>
      <p:ext uri="{BB962C8B-B14F-4D97-AF65-F5344CB8AC3E}">
        <p14:creationId xmlns:p14="http://schemas.microsoft.com/office/powerpoint/2010/main" val="44583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sk-SK" sz="4000" dirty="0" smtClean="0"/>
          </a:p>
          <a:p>
            <a:pPr marL="0" indent="0">
              <a:buNone/>
            </a:pPr>
            <a:endParaRPr lang="sk-SK" sz="4000" dirty="0"/>
          </a:p>
          <a:p>
            <a:pPr marL="0" indent="0" algn="ctr">
              <a:buNone/>
            </a:pPr>
            <a:endParaRPr lang="sk-SK" sz="4000" dirty="0" smtClean="0"/>
          </a:p>
          <a:p>
            <a:pPr marL="0" indent="0" algn="ctr">
              <a:buNone/>
            </a:pPr>
            <a:r>
              <a:rPr lang="sk-SK" sz="4000" dirty="0" smtClean="0"/>
              <a:t>V dome všetko opraví, každý sa z jeho práce teší.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04807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426751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73</Words>
  <Application>Microsoft Office PowerPoint</Application>
  <PresentationFormat>Prezentácia na obrazovke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Aerodynamika</vt:lpstr>
      <vt:lpstr>UHÁDNI, KTO SOM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UHÁDNI, KTO SOM</dc:title>
  <dc:creator>pc</dc:creator>
  <cp:lastModifiedBy>pc</cp:lastModifiedBy>
  <cp:revision>2</cp:revision>
  <dcterms:created xsi:type="dcterms:W3CDTF">2020-03-08T22:28:02Z</dcterms:created>
  <dcterms:modified xsi:type="dcterms:W3CDTF">2020-03-08T22:46:49Z</dcterms:modified>
</cp:coreProperties>
</file>