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23DC7-3C97-4594-87A2-CA533C54E9BA}" type="datetimeFigureOut">
              <a:rPr lang="sk-SK" smtClean="0"/>
              <a:t>17. 3. 2020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9B922-36C0-4790-B90D-00F853C4E84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10555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23DC7-3C97-4594-87A2-CA533C54E9BA}" type="datetimeFigureOut">
              <a:rPr lang="sk-SK" smtClean="0"/>
              <a:t>17. 3. 2020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9B922-36C0-4790-B90D-00F853C4E84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84278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23DC7-3C97-4594-87A2-CA533C54E9BA}" type="datetimeFigureOut">
              <a:rPr lang="sk-SK" smtClean="0"/>
              <a:t>17. 3. 2020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9B922-36C0-4790-B90D-00F853C4E84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44842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23DC7-3C97-4594-87A2-CA533C54E9BA}" type="datetimeFigureOut">
              <a:rPr lang="sk-SK" smtClean="0"/>
              <a:t>17. 3. 2020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9B922-36C0-4790-B90D-00F853C4E84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79051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23DC7-3C97-4594-87A2-CA533C54E9BA}" type="datetimeFigureOut">
              <a:rPr lang="sk-SK" smtClean="0"/>
              <a:t>17. 3. 2020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9B922-36C0-4790-B90D-00F853C4E84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05468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23DC7-3C97-4594-87A2-CA533C54E9BA}" type="datetimeFigureOut">
              <a:rPr lang="sk-SK" smtClean="0"/>
              <a:t>17. 3. 2020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9B922-36C0-4790-B90D-00F853C4E84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60034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23DC7-3C97-4594-87A2-CA533C54E9BA}" type="datetimeFigureOut">
              <a:rPr lang="sk-SK" smtClean="0"/>
              <a:t>17. 3. 2020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9B922-36C0-4790-B90D-00F853C4E84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40563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23DC7-3C97-4594-87A2-CA533C54E9BA}" type="datetimeFigureOut">
              <a:rPr lang="sk-SK" smtClean="0"/>
              <a:t>17. 3. 2020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9B922-36C0-4790-B90D-00F853C4E84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51175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23DC7-3C97-4594-87A2-CA533C54E9BA}" type="datetimeFigureOut">
              <a:rPr lang="sk-SK" smtClean="0"/>
              <a:t>17. 3. 2020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9B922-36C0-4790-B90D-00F853C4E84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53773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23DC7-3C97-4594-87A2-CA533C54E9BA}" type="datetimeFigureOut">
              <a:rPr lang="sk-SK" smtClean="0"/>
              <a:t>17. 3. 2020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9B922-36C0-4790-B90D-00F853C4E84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42914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23DC7-3C97-4594-87A2-CA533C54E9BA}" type="datetimeFigureOut">
              <a:rPr lang="sk-SK" smtClean="0"/>
              <a:t>17. 3. 2020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9B922-36C0-4790-B90D-00F853C4E84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99728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23DC7-3C97-4594-87A2-CA533C54E9BA}" type="datetimeFigureOut">
              <a:rPr lang="sk-SK" smtClean="0"/>
              <a:t>17. 3. 2020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9B922-36C0-4790-B90D-00F853C4E84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69012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ĺžnik 4"/>
          <p:cNvSpPr/>
          <p:nvPr/>
        </p:nvSpPr>
        <p:spPr>
          <a:xfrm>
            <a:off x="6168008" y="1196754"/>
            <a:ext cx="324036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Számolás</a:t>
            </a:r>
            <a:r>
              <a:rPr lang="sk-SK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sk-SK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20-ig</a:t>
            </a:r>
            <a:endParaRPr lang="sk-SK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k-SK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k-SK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k-SK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Ezeket</a:t>
            </a:r>
            <a:r>
              <a:rPr lang="sk-SK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sk-SK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feladatokat</a:t>
            </a:r>
            <a:r>
              <a:rPr lang="sk-SK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készítettem</a:t>
            </a:r>
            <a:r>
              <a:rPr lang="sk-SK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nektek</a:t>
            </a:r>
            <a:r>
              <a:rPr lang="sk-SK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sk-SK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</a:t>
            </a:r>
            <a:endParaRPr lang="sk-SK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k-SK" sz="40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115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353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bdĺžnik 2"/>
          <p:cNvSpPr/>
          <p:nvPr/>
        </p:nvSpPr>
        <p:spPr>
          <a:xfrm>
            <a:off x="6023992" y="908721"/>
            <a:ext cx="48312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sk-SK" sz="32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Pótold</a:t>
            </a:r>
            <a:r>
              <a:rPr lang="sk-SK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a </a:t>
            </a:r>
            <a:r>
              <a:rPr lang="sk-SK" sz="32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hiányzó</a:t>
            </a:r>
            <a:r>
              <a:rPr lang="sk-SK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</a:t>
            </a:r>
            <a:r>
              <a:rPr lang="sk-SK" sz="32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számot</a:t>
            </a:r>
            <a:r>
              <a:rPr lang="sk-SK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:  </a:t>
            </a:r>
            <a:endParaRPr lang="sk-SK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6456040" y="1324269"/>
            <a:ext cx="31683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lain" startAt="16"/>
              <a:defRPr/>
            </a:pPr>
            <a:r>
              <a:rPr lang="sk-SK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___    18</a:t>
            </a:r>
          </a:p>
          <a:p>
            <a:pPr marL="514350" indent="-514350">
              <a:buAutoNum type="arabicPlain" startAt="16"/>
              <a:defRPr/>
            </a:pPr>
            <a:r>
              <a:rPr lang="sk-SK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___    19</a:t>
            </a:r>
          </a:p>
          <a:p>
            <a:pPr marL="514350" indent="-514350">
              <a:buAutoNum type="arabicPlain" startAt="13"/>
              <a:defRPr/>
            </a:pPr>
            <a:r>
              <a:rPr lang="sk-SK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___    11</a:t>
            </a:r>
          </a:p>
          <a:p>
            <a:pPr lvl="0">
              <a:defRPr/>
            </a:pPr>
            <a:r>
              <a:rPr lang="sk-SK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14  ___    16</a:t>
            </a:r>
          </a:p>
          <a:p>
            <a:pPr lvl="0">
              <a:defRPr/>
            </a:pPr>
            <a:r>
              <a:rPr lang="sk-SK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19  ___    17</a:t>
            </a:r>
          </a:p>
          <a:p>
            <a:pPr marL="514350" indent="-514350">
              <a:buAutoNum type="arabicPlain" startAt="11"/>
              <a:defRPr/>
            </a:pPr>
            <a:r>
              <a:rPr lang="sk-SK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___    13</a:t>
            </a:r>
          </a:p>
          <a:p>
            <a:pPr marL="514350" indent="-514350">
              <a:buAutoNum type="arabicPlain" startAt="10"/>
              <a:defRPr/>
            </a:pPr>
            <a:r>
              <a:rPr lang="sk-SK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___     12</a:t>
            </a:r>
          </a:p>
          <a:p>
            <a:pPr marL="514350" indent="-514350">
              <a:buAutoNum type="arabicPlain" startAt="14"/>
              <a:defRPr/>
            </a:pPr>
            <a:r>
              <a:rPr lang="sk-SK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___    12</a:t>
            </a:r>
          </a:p>
          <a:p>
            <a:pPr lvl="0">
              <a:defRPr/>
            </a:pPr>
            <a:r>
              <a:rPr lang="sk-SK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18  ___    20</a:t>
            </a:r>
          </a:p>
        </p:txBody>
      </p:sp>
      <p:sp>
        <p:nvSpPr>
          <p:cNvPr id="6" name="Obdĺžnik 5"/>
          <p:cNvSpPr/>
          <p:nvPr/>
        </p:nvSpPr>
        <p:spPr>
          <a:xfrm>
            <a:off x="6557779" y="3717033"/>
            <a:ext cx="121860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k-SK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12</a:t>
            </a:r>
            <a:endParaRPr lang="sk-SK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6561199" y="1700809"/>
            <a:ext cx="121860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k-SK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18</a:t>
            </a:r>
            <a:endParaRPr lang="sk-SK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6557783" y="2182188"/>
            <a:ext cx="121860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k-SK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12</a:t>
            </a:r>
            <a:endParaRPr lang="sk-SK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6557781" y="2708921"/>
            <a:ext cx="121860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k-SK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15</a:t>
            </a:r>
            <a:endParaRPr lang="sk-SK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6557780" y="3212977"/>
            <a:ext cx="121860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k-SK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18</a:t>
            </a:r>
            <a:endParaRPr lang="sk-SK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6561200" y="1210586"/>
            <a:ext cx="121860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k-SK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17</a:t>
            </a:r>
            <a:endParaRPr lang="sk-SK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Obdĺžnik 11"/>
          <p:cNvSpPr/>
          <p:nvPr/>
        </p:nvSpPr>
        <p:spPr>
          <a:xfrm>
            <a:off x="6557777" y="4233868"/>
            <a:ext cx="121860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k-SK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11</a:t>
            </a:r>
            <a:endParaRPr lang="sk-SK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Obdĺžnik 13"/>
          <p:cNvSpPr/>
          <p:nvPr/>
        </p:nvSpPr>
        <p:spPr>
          <a:xfrm>
            <a:off x="6540517" y="4709433"/>
            <a:ext cx="121860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k-SK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13</a:t>
            </a:r>
            <a:endParaRPr lang="sk-SK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Obdĺžnik 14"/>
          <p:cNvSpPr/>
          <p:nvPr/>
        </p:nvSpPr>
        <p:spPr>
          <a:xfrm>
            <a:off x="6561200" y="5176718"/>
            <a:ext cx="121860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k-SK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19</a:t>
            </a:r>
            <a:endParaRPr lang="sk-SK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248195" y="206785"/>
            <a:ext cx="297833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err="1" smtClean="0"/>
              <a:t>Mond</a:t>
            </a:r>
            <a:r>
              <a:rPr lang="sk-SK" b="1" dirty="0" smtClean="0"/>
              <a:t> a </a:t>
            </a:r>
            <a:r>
              <a:rPr lang="sk-SK" b="1" dirty="0" err="1" smtClean="0"/>
              <a:t>jó</a:t>
            </a:r>
            <a:r>
              <a:rPr lang="sk-SK" b="1" dirty="0" smtClean="0"/>
              <a:t> </a:t>
            </a:r>
            <a:r>
              <a:rPr lang="sk-SK" b="1" dirty="0" err="1" smtClean="0"/>
              <a:t>megoldást</a:t>
            </a:r>
            <a:r>
              <a:rPr lang="sk-SK" b="1" dirty="0" smtClean="0"/>
              <a:t>, </a:t>
            </a:r>
            <a:r>
              <a:rPr lang="sk-SK" b="1" dirty="0" err="1" smtClean="0"/>
              <a:t>számot</a:t>
            </a:r>
            <a:r>
              <a:rPr lang="sk-SK" b="1" dirty="0" smtClean="0"/>
              <a:t> </a:t>
            </a:r>
            <a:r>
              <a:rPr lang="sk-SK" b="1" dirty="0" err="1" smtClean="0"/>
              <a:t>és</a:t>
            </a:r>
            <a:r>
              <a:rPr lang="sk-SK" b="1" dirty="0" smtClean="0"/>
              <a:t> ha </a:t>
            </a:r>
            <a:r>
              <a:rPr lang="sk-SK" b="1" dirty="0" err="1" smtClean="0"/>
              <a:t>kattintasz</a:t>
            </a:r>
            <a:r>
              <a:rPr lang="sk-SK" b="1" dirty="0" smtClean="0"/>
              <a:t> </a:t>
            </a:r>
            <a:r>
              <a:rPr lang="sk-SK" b="1" dirty="0" err="1" smtClean="0"/>
              <a:t>megjelenik</a:t>
            </a:r>
            <a:r>
              <a:rPr lang="sk-SK" b="1" dirty="0" smtClean="0"/>
              <a:t> </a:t>
            </a:r>
            <a:r>
              <a:rPr lang="sk-SK" b="1" dirty="0" err="1" smtClean="0"/>
              <a:t>az</a:t>
            </a:r>
            <a:r>
              <a:rPr lang="sk-SK" b="1" dirty="0" smtClean="0"/>
              <a:t> </a:t>
            </a:r>
            <a:r>
              <a:rPr lang="sk-SK" b="1" dirty="0" err="1" smtClean="0"/>
              <a:t>eredmény</a:t>
            </a:r>
            <a:r>
              <a:rPr lang="sk-SK" b="1" dirty="0" smtClean="0"/>
              <a:t>.</a:t>
            </a:r>
          </a:p>
          <a:p>
            <a:r>
              <a:rPr lang="sk-SK" b="1" dirty="0" smtClean="0"/>
              <a:t>/</a:t>
            </a:r>
            <a:r>
              <a:rPr lang="sk-SK" b="1" dirty="0" err="1" smtClean="0"/>
              <a:t>Kapcsolják</a:t>
            </a:r>
            <a:r>
              <a:rPr lang="sk-SK" b="1" dirty="0" smtClean="0"/>
              <a:t> </a:t>
            </a:r>
            <a:r>
              <a:rPr lang="sk-SK" b="1" dirty="0" err="1" smtClean="0"/>
              <a:t>be</a:t>
            </a:r>
            <a:r>
              <a:rPr lang="sk-SK" b="1" dirty="0" smtClean="0"/>
              <a:t> a </a:t>
            </a:r>
            <a:r>
              <a:rPr lang="sk-SK" b="1" dirty="0" err="1" smtClean="0"/>
              <a:t>prezentációt</a:t>
            </a:r>
            <a:r>
              <a:rPr lang="sk-SK" b="1" dirty="0" smtClean="0"/>
              <a:t>/</a:t>
            </a: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3919211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álna bublina 2"/>
          <p:cNvSpPr/>
          <p:nvPr/>
        </p:nvSpPr>
        <p:spPr>
          <a:xfrm>
            <a:off x="3215680" y="1267999"/>
            <a:ext cx="2088232" cy="774376"/>
          </a:xfrm>
          <a:prstGeom prst="wedgeEllipseCallout">
            <a:avLst>
              <a:gd name="adj1" fmla="val 15085"/>
              <a:gd name="adj2" fmla="val 21564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Hasonlítsd</a:t>
            </a:r>
            <a:r>
              <a:rPr lang="sk-SK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z="1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össze</a:t>
            </a:r>
            <a:r>
              <a:rPr lang="sk-SK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sk-SK" sz="1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számokat</a:t>
            </a:r>
            <a:endParaRPr lang="sk-SK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6096000" y="908721"/>
            <a:ext cx="18722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lain" startAt="16"/>
              <a:defRPr/>
            </a:pPr>
            <a:r>
              <a:rPr lang="sk-SK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   18</a:t>
            </a:r>
          </a:p>
          <a:p>
            <a:pPr marL="514350" indent="-514350">
              <a:buAutoNum type="arabicPlain" startAt="16"/>
              <a:defRPr/>
            </a:pPr>
            <a:r>
              <a:rPr lang="sk-SK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   19</a:t>
            </a:r>
          </a:p>
          <a:p>
            <a:pPr marL="514350" indent="-514350">
              <a:buAutoNum type="arabicPlain" startAt="13"/>
              <a:defRPr/>
            </a:pPr>
            <a:r>
              <a:rPr lang="sk-SK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   11</a:t>
            </a:r>
          </a:p>
          <a:p>
            <a:pPr lvl="0">
              <a:defRPr/>
            </a:pPr>
            <a:r>
              <a:rPr lang="sk-SK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14     16</a:t>
            </a:r>
          </a:p>
          <a:p>
            <a:pPr lvl="0">
              <a:defRPr/>
            </a:pPr>
            <a:r>
              <a:rPr lang="sk-SK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19     17</a:t>
            </a:r>
          </a:p>
          <a:p>
            <a:pPr marL="514350" indent="-514350">
              <a:buAutoNum type="arabicPlain" startAt="11"/>
              <a:defRPr/>
            </a:pPr>
            <a:r>
              <a:rPr lang="sk-SK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   13</a:t>
            </a:r>
          </a:p>
          <a:p>
            <a:pPr marL="514350" indent="-514350">
              <a:buAutoNum type="arabicPlain" startAt="10"/>
              <a:defRPr/>
            </a:pPr>
            <a:r>
              <a:rPr lang="sk-SK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   12</a:t>
            </a:r>
          </a:p>
          <a:p>
            <a:pPr marL="514350" indent="-514350">
              <a:buAutoNum type="arabicPlain" startAt="14"/>
              <a:defRPr/>
            </a:pPr>
            <a:r>
              <a:rPr lang="sk-SK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   12</a:t>
            </a:r>
          </a:p>
          <a:p>
            <a:pPr lvl="0">
              <a:defRPr/>
            </a:pPr>
            <a:r>
              <a:rPr lang="sk-SK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18     20</a:t>
            </a:r>
          </a:p>
        </p:txBody>
      </p:sp>
      <p:sp>
        <p:nvSpPr>
          <p:cNvPr id="6" name="Obdĺžnik 5"/>
          <p:cNvSpPr/>
          <p:nvPr/>
        </p:nvSpPr>
        <p:spPr>
          <a:xfrm>
            <a:off x="7989312" y="915567"/>
            <a:ext cx="18722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lain" startAt="16"/>
              <a:defRPr/>
            </a:pPr>
            <a:r>
              <a:rPr lang="sk-SK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   18</a:t>
            </a:r>
          </a:p>
          <a:p>
            <a:pPr marL="514350" indent="-514350">
              <a:buAutoNum type="arabicPlain" startAt="16"/>
              <a:defRPr/>
            </a:pPr>
            <a:r>
              <a:rPr lang="sk-SK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   19</a:t>
            </a:r>
          </a:p>
          <a:p>
            <a:pPr marL="514350" indent="-514350">
              <a:buAutoNum type="arabicPlain" startAt="13"/>
              <a:defRPr/>
            </a:pPr>
            <a:r>
              <a:rPr lang="sk-SK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   11</a:t>
            </a:r>
          </a:p>
          <a:p>
            <a:pPr lvl="0">
              <a:defRPr/>
            </a:pPr>
            <a:r>
              <a:rPr lang="sk-SK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14     16</a:t>
            </a:r>
          </a:p>
          <a:p>
            <a:pPr lvl="0">
              <a:defRPr/>
            </a:pPr>
            <a:r>
              <a:rPr lang="sk-SK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19     17</a:t>
            </a:r>
          </a:p>
          <a:p>
            <a:pPr marL="514350" indent="-514350">
              <a:buAutoNum type="arabicPlain" startAt="11"/>
              <a:defRPr/>
            </a:pPr>
            <a:r>
              <a:rPr lang="sk-SK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   13</a:t>
            </a:r>
          </a:p>
          <a:p>
            <a:pPr marL="514350" indent="-514350">
              <a:buAutoNum type="arabicPlain" startAt="10"/>
              <a:defRPr/>
            </a:pPr>
            <a:r>
              <a:rPr lang="sk-SK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   12</a:t>
            </a:r>
          </a:p>
          <a:p>
            <a:pPr marL="514350" indent="-514350">
              <a:buAutoNum type="arabicPlain" startAt="14"/>
              <a:defRPr/>
            </a:pPr>
            <a:r>
              <a:rPr lang="sk-SK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   12</a:t>
            </a:r>
          </a:p>
          <a:p>
            <a:pPr lvl="0">
              <a:defRPr/>
            </a:pPr>
            <a:r>
              <a:rPr lang="sk-SK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18     20</a:t>
            </a:r>
          </a:p>
        </p:txBody>
      </p:sp>
      <p:cxnSp>
        <p:nvCxnSpPr>
          <p:cNvPr id="8" name="Rovná spojnica 7"/>
          <p:cNvCxnSpPr/>
          <p:nvPr/>
        </p:nvCxnSpPr>
        <p:spPr>
          <a:xfrm>
            <a:off x="7752184" y="836712"/>
            <a:ext cx="0" cy="532859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Skupina 19"/>
          <p:cNvGrpSpPr/>
          <p:nvPr/>
        </p:nvGrpSpPr>
        <p:grpSpPr>
          <a:xfrm>
            <a:off x="6735688" y="965609"/>
            <a:ext cx="288032" cy="360038"/>
            <a:chOff x="5211688" y="965609"/>
            <a:chExt cx="288032" cy="360038"/>
          </a:xfrm>
        </p:grpSpPr>
        <p:cxnSp>
          <p:nvCxnSpPr>
            <p:cNvPr id="11" name="Rovná spojnica 10"/>
            <p:cNvCxnSpPr/>
            <p:nvPr/>
          </p:nvCxnSpPr>
          <p:spPr>
            <a:xfrm flipH="1">
              <a:off x="5211688" y="965609"/>
              <a:ext cx="288032" cy="216024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ovná spojnica 11"/>
            <p:cNvCxnSpPr/>
            <p:nvPr/>
          </p:nvCxnSpPr>
          <p:spPr>
            <a:xfrm flipH="1" flipV="1">
              <a:off x="5220072" y="1181633"/>
              <a:ext cx="279648" cy="144014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Skupina 20"/>
          <p:cNvGrpSpPr/>
          <p:nvPr/>
        </p:nvGrpSpPr>
        <p:grpSpPr>
          <a:xfrm>
            <a:off x="8544272" y="1020482"/>
            <a:ext cx="288032" cy="360038"/>
            <a:chOff x="5211688" y="965609"/>
            <a:chExt cx="288032" cy="360038"/>
          </a:xfrm>
        </p:grpSpPr>
        <p:cxnSp>
          <p:nvCxnSpPr>
            <p:cNvPr id="22" name="Rovná spojnica 21"/>
            <p:cNvCxnSpPr/>
            <p:nvPr/>
          </p:nvCxnSpPr>
          <p:spPr>
            <a:xfrm flipH="1">
              <a:off x="5211688" y="965609"/>
              <a:ext cx="288032" cy="216024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ovná spojnica 22"/>
            <p:cNvCxnSpPr/>
            <p:nvPr/>
          </p:nvCxnSpPr>
          <p:spPr>
            <a:xfrm flipH="1" flipV="1">
              <a:off x="5220072" y="1181633"/>
              <a:ext cx="279648" cy="144014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Skupina 24"/>
          <p:cNvGrpSpPr/>
          <p:nvPr/>
        </p:nvGrpSpPr>
        <p:grpSpPr>
          <a:xfrm>
            <a:off x="8592960" y="2492896"/>
            <a:ext cx="288032" cy="360038"/>
            <a:chOff x="5211688" y="965609"/>
            <a:chExt cx="288032" cy="360038"/>
          </a:xfrm>
        </p:grpSpPr>
        <p:cxnSp>
          <p:nvCxnSpPr>
            <p:cNvPr id="26" name="Rovná spojnica 25"/>
            <p:cNvCxnSpPr/>
            <p:nvPr/>
          </p:nvCxnSpPr>
          <p:spPr>
            <a:xfrm flipH="1">
              <a:off x="5211688" y="965609"/>
              <a:ext cx="288032" cy="216024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Rovná spojnica 26"/>
            <p:cNvCxnSpPr/>
            <p:nvPr/>
          </p:nvCxnSpPr>
          <p:spPr>
            <a:xfrm flipH="1" flipV="1">
              <a:off x="5220072" y="1181633"/>
              <a:ext cx="279648" cy="144014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Skupina 27"/>
          <p:cNvGrpSpPr/>
          <p:nvPr/>
        </p:nvGrpSpPr>
        <p:grpSpPr>
          <a:xfrm>
            <a:off x="6714850" y="2476753"/>
            <a:ext cx="288032" cy="360038"/>
            <a:chOff x="5211688" y="965609"/>
            <a:chExt cx="288032" cy="360038"/>
          </a:xfrm>
        </p:grpSpPr>
        <p:cxnSp>
          <p:nvCxnSpPr>
            <p:cNvPr id="29" name="Rovná spojnica 28"/>
            <p:cNvCxnSpPr/>
            <p:nvPr/>
          </p:nvCxnSpPr>
          <p:spPr>
            <a:xfrm flipH="1">
              <a:off x="5211688" y="965609"/>
              <a:ext cx="288032" cy="216024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Rovná spojnica 29"/>
            <p:cNvCxnSpPr/>
            <p:nvPr/>
          </p:nvCxnSpPr>
          <p:spPr>
            <a:xfrm flipH="1" flipV="1">
              <a:off x="5220072" y="1181633"/>
              <a:ext cx="279648" cy="144014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Skupina 30"/>
          <p:cNvGrpSpPr/>
          <p:nvPr/>
        </p:nvGrpSpPr>
        <p:grpSpPr>
          <a:xfrm>
            <a:off x="6719042" y="4941168"/>
            <a:ext cx="288032" cy="360038"/>
            <a:chOff x="5211688" y="965609"/>
            <a:chExt cx="288032" cy="360038"/>
          </a:xfrm>
        </p:grpSpPr>
        <p:cxnSp>
          <p:nvCxnSpPr>
            <p:cNvPr id="32" name="Rovná spojnica 31"/>
            <p:cNvCxnSpPr/>
            <p:nvPr/>
          </p:nvCxnSpPr>
          <p:spPr>
            <a:xfrm flipH="1">
              <a:off x="5211688" y="965609"/>
              <a:ext cx="288032" cy="216024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Rovná spojnica 32"/>
            <p:cNvCxnSpPr/>
            <p:nvPr/>
          </p:nvCxnSpPr>
          <p:spPr>
            <a:xfrm flipH="1" flipV="1">
              <a:off x="5220072" y="1181633"/>
              <a:ext cx="279648" cy="144014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Skupina 33"/>
          <p:cNvGrpSpPr/>
          <p:nvPr/>
        </p:nvGrpSpPr>
        <p:grpSpPr>
          <a:xfrm>
            <a:off x="8569396" y="4937551"/>
            <a:ext cx="288032" cy="360038"/>
            <a:chOff x="5211688" y="965609"/>
            <a:chExt cx="288032" cy="360038"/>
          </a:xfrm>
        </p:grpSpPr>
        <p:cxnSp>
          <p:nvCxnSpPr>
            <p:cNvPr id="35" name="Rovná spojnica 34"/>
            <p:cNvCxnSpPr/>
            <p:nvPr/>
          </p:nvCxnSpPr>
          <p:spPr>
            <a:xfrm flipH="1">
              <a:off x="5211688" y="965609"/>
              <a:ext cx="288032" cy="216024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Rovná spojnica 35"/>
            <p:cNvCxnSpPr/>
            <p:nvPr/>
          </p:nvCxnSpPr>
          <p:spPr>
            <a:xfrm flipH="1" flipV="1">
              <a:off x="5220072" y="1181633"/>
              <a:ext cx="279648" cy="144014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Skupina 36"/>
          <p:cNvGrpSpPr/>
          <p:nvPr/>
        </p:nvGrpSpPr>
        <p:grpSpPr>
          <a:xfrm>
            <a:off x="8596536" y="3933056"/>
            <a:ext cx="288032" cy="360038"/>
            <a:chOff x="5211688" y="965609"/>
            <a:chExt cx="288032" cy="360038"/>
          </a:xfrm>
        </p:grpSpPr>
        <p:cxnSp>
          <p:nvCxnSpPr>
            <p:cNvPr id="38" name="Rovná spojnica 37"/>
            <p:cNvCxnSpPr/>
            <p:nvPr/>
          </p:nvCxnSpPr>
          <p:spPr>
            <a:xfrm flipH="1">
              <a:off x="5211688" y="965609"/>
              <a:ext cx="288032" cy="216024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ovná spojnica 38"/>
            <p:cNvCxnSpPr/>
            <p:nvPr/>
          </p:nvCxnSpPr>
          <p:spPr>
            <a:xfrm flipH="1" flipV="1">
              <a:off x="5220072" y="1181633"/>
              <a:ext cx="279648" cy="144014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Skupina 39"/>
          <p:cNvGrpSpPr/>
          <p:nvPr/>
        </p:nvGrpSpPr>
        <p:grpSpPr>
          <a:xfrm>
            <a:off x="8579018" y="3429000"/>
            <a:ext cx="288032" cy="360038"/>
            <a:chOff x="5211688" y="965609"/>
            <a:chExt cx="288032" cy="360038"/>
          </a:xfrm>
        </p:grpSpPr>
        <p:cxnSp>
          <p:nvCxnSpPr>
            <p:cNvPr id="41" name="Rovná spojnica 40"/>
            <p:cNvCxnSpPr/>
            <p:nvPr/>
          </p:nvCxnSpPr>
          <p:spPr>
            <a:xfrm flipH="1">
              <a:off x="5211688" y="965609"/>
              <a:ext cx="288032" cy="216024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ovná spojnica 41"/>
            <p:cNvCxnSpPr/>
            <p:nvPr/>
          </p:nvCxnSpPr>
          <p:spPr>
            <a:xfrm flipH="1" flipV="1">
              <a:off x="5220072" y="1181633"/>
              <a:ext cx="279648" cy="144014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Skupina 42"/>
          <p:cNvGrpSpPr/>
          <p:nvPr/>
        </p:nvGrpSpPr>
        <p:grpSpPr>
          <a:xfrm>
            <a:off x="8552656" y="1475168"/>
            <a:ext cx="288032" cy="360038"/>
            <a:chOff x="5211688" y="965609"/>
            <a:chExt cx="288032" cy="360038"/>
          </a:xfrm>
        </p:grpSpPr>
        <p:cxnSp>
          <p:nvCxnSpPr>
            <p:cNvPr id="44" name="Rovná spojnica 43"/>
            <p:cNvCxnSpPr/>
            <p:nvPr/>
          </p:nvCxnSpPr>
          <p:spPr>
            <a:xfrm flipH="1">
              <a:off x="5211688" y="965609"/>
              <a:ext cx="288032" cy="216024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Rovná spojnica 44"/>
            <p:cNvCxnSpPr/>
            <p:nvPr/>
          </p:nvCxnSpPr>
          <p:spPr>
            <a:xfrm flipH="1" flipV="1">
              <a:off x="5220072" y="1181633"/>
              <a:ext cx="279648" cy="144014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Skupina 45"/>
          <p:cNvGrpSpPr/>
          <p:nvPr/>
        </p:nvGrpSpPr>
        <p:grpSpPr>
          <a:xfrm>
            <a:off x="6714850" y="1492097"/>
            <a:ext cx="288032" cy="360038"/>
            <a:chOff x="5211688" y="965609"/>
            <a:chExt cx="288032" cy="360038"/>
          </a:xfrm>
        </p:grpSpPr>
        <p:cxnSp>
          <p:nvCxnSpPr>
            <p:cNvPr id="47" name="Rovná spojnica 46"/>
            <p:cNvCxnSpPr/>
            <p:nvPr/>
          </p:nvCxnSpPr>
          <p:spPr>
            <a:xfrm flipH="1">
              <a:off x="5211688" y="965609"/>
              <a:ext cx="288032" cy="216024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Rovná spojnica 47"/>
            <p:cNvCxnSpPr/>
            <p:nvPr/>
          </p:nvCxnSpPr>
          <p:spPr>
            <a:xfrm flipH="1" flipV="1">
              <a:off x="5220072" y="1181633"/>
              <a:ext cx="279648" cy="144014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Skupina 48"/>
          <p:cNvGrpSpPr/>
          <p:nvPr/>
        </p:nvGrpSpPr>
        <p:grpSpPr>
          <a:xfrm>
            <a:off x="6714850" y="3445929"/>
            <a:ext cx="288032" cy="360038"/>
            <a:chOff x="5211688" y="965609"/>
            <a:chExt cx="288032" cy="360038"/>
          </a:xfrm>
        </p:grpSpPr>
        <p:cxnSp>
          <p:nvCxnSpPr>
            <p:cNvPr id="50" name="Rovná spojnica 49"/>
            <p:cNvCxnSpPr/>
            <p:nvPr/>
          </p:nvCxnSpPr>
          <p:spPr>
            <a:xfrm flipH="1">
              <a:off x="5211688" y="965609"/>
              <a:ext cx="288032" cy="216024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Rovná spojnica 50"/>
            <p:cNvCxnSpPr/>
            <p:nvPr/>
          </p:nvCxnSpPr>
          <p:spPr>
            <a:xfrm flipH="1" flipV="1">
              <a:off x="5220072" y="1181633"/>
              <a:ext cx="279648" cy="144014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Skupina 51"/>
          <p:cNvGrpSpPr/>
          <p:nvPr/>
        </p:nvGrpSpPr>
        <p:grpSpPr>
          <a:xfrm>
            <a:off x="6714850" y="3933056"/>
            <a:ext cx="288032" cy="360038"/>
            <a:chOff x="5211688" y="965609"/>
            <a:chExt cx="288032" cy="360038"/>
          </a:xfrm>
        </p:grpSpPr>
        <p:cxnSp>
          <p:nvCxnSpPr>
            <p:cNvPr id="53" name="Rovná spojnica 52"/>
            <p:cNvCxnSpPr/>
            <p:nvPr/>
          </p:nvCxnSpPr>
          <p:spPr>
            <a:xfrm flipH="1">
              <a:off x="5211688" y="965609"/>
              <a:ext cx="288032" cy="216024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Rovná spojnica 53"/>
            <p:cNvCxnSpPr/>
            <p:nvPr/>
          </p:nvCxnSpPr>
          <p:spPr>
            <a:xfrm flipH="1" flipV="1">
              <a:off x="5220072" y="1181633"/>
              <a:ext cx="279648" cy="144014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Skupina 54"/>
          <p:cNvGrpSpPr/>
          <p:nvPr/>
        </p:nvGrpSpPr>
        <p:grpSpPr>
          <a:xfrm flipH="1">
            <a:off x="6693776" y="1970368"/>
            <a:ext cx="346949" cy="360038"/>
            <a:chOff x="5211688" y="965609"/>
            <a:chExt cx="288032" cy="360038"/>
          </a:xfrm>
        </p:grpSpPr>
        <p:cxnSp>
          <p:nvCxnSpPr>
            <p:cNvPr id="56" name="Rovná spojnica 55"/>
            <p:cNvCxnSpPr/>
            <p:nvPr/>
          </p:nvCxnSpPr>
          <p:spPr>
            <a:xfrm flipH="1">
              <a:off x="5211688" y="965609"/>
              <a:ext cx="288032" cy="216024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Rovná spojnica 56"/>
            <p:cNvCxnSpPr/>
            <p:nvPr/>
          </p:nvCxnSpPr>
          <p:spPr>
            <a:xfrm flipH="1" flipV="1">
              <a:off x="5220072" y="1181633"/>
              <a:ext cx="279648" cy="144014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Skupina 57"/>
          <p:cNvGrpSpPr/>
          <p:nvPr/>
        </p:nvGrpSpPr>
        <p:grpSpPr>
          <a:xfrm flipH="1">
            <a:off x="6685392" y="2975332"/>
            <a:ext cx="346949" cy="360038"/>
            <a:chOff x="5211688" y="965609"/>
            <a:chExt cx="288032" cy="360038"/>
          </a:xfrm>
        </p:grpSpPr>
        <p:cxnSp>
          <p:nvCxnSpPr>
            <p:cNvPr id="59" name="Rovná spojnica 58"/>
            <p:cNvCxnSpPr/>
            <p:nvPr/>
          </p:nvCxnSpPr>
          <p:spPr>
            <a:xfrm flipH="1">
              <a:off x="5211688" y="965609"/>
              <a:ext cx="288032" cy="216024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Rovná spojnica 59"/>
            <p:cNvCxnSpPr/>
            <p:nvPr/>
          </p:nvCxnSpPr>
          <p:spPr>
            <a:xfrm flipH="1" flipV="1">
              <a:off x="5220072" y="1181633"/>
              <a:ext cx="279648" cy="144014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Skupina 60"/>
          <p:cNvGrpSpPr/>
          <p:nvPr/>
        </p:nvGrpSpPr>
        <p:grpSpPr>
          <a:xfrm flipH="1">
            <a:off x="6693776" y="4437112"/>
            <a:ext cx="346949" cy="360038"/>
            <a:chOff x="5211688" y="965609"/>
            <a:chExt cx="288032" cy="360038"/>
          </a:xfrm>
        </p:grpSpPr>
        <p:cxnSp>
          <p:nvCxnSpPr>
            <p:cNvPr id="62" name="Rovná spojnica 61"/>
            <p:cNvCxnSpPr/>
            <p:nvPr/>
          </p:nvCxnSpPr>
          <p:spPr>
            <a:xfrm flipH="1">
              <a:off x="5211688" y="965609"/>
              <a:ext cx="288032" cy="216024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Rovná spojnica 62"/>
            <p:cNvCxnSpPr/>
            <p:nvPr/>
          </p:nvCxnSpPr>
          <p:spPr>
            <a:xfrm flipH="1" flipV="1">
              <a:off x="5220072" y="1181633"/>
              <a:ext cx="279648" cy="144014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Skupina 63"/>
          <p:cNvGrpSpPr/>
          <p:nvPr/>
        </p:nvGrpSpPr>
        <p:grpSpPr>
          <a:xfrm flipH="1">
            <a:off x="8553752" y="2947445"/>
            <a:ext cx="346949" cy="360038"/>
            <a:chOff x="5211688" y="965609"/>
            <a:chExt cx="288032" cy="360038"/>
          </a:xfrm>
        </p:grpSpPr>
        <p:cxnSp>
          <p:nvCxnSpPr>
            <p:cNvPr id="65" name="Rovná spojnica 64"/>
            <p:cNvCxnSpPr/>
            <p:nvPr/>
          </p:nvCxnSpPr>
          <p:spPr>
            <a:xfrm flipH="1">
              <a:off x="5211688" y="965609"/>
              <a:ext cx="288032" cy="216024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Rovná spojnica 65"/>
            <p:cNvCxnSpPr/>
            <p:nvPr/>
          </p:nvCxnSpPr>
          <p:spPr>
            <a:xfrm flipH="1" flipV="1">
              <a:off x="5220072" y="1181633"/>
              <a:ext cx="279648" cy="144014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Skupina 66"/>
          <p:cNvGrpSpPr/>
          <p:nvPr/>
        </p:nvGrpSpPr>
        <p:grpSpPr>
          <a:xfrm flipH="1">
            <a:off x="8561327" y="1970368"/>
            <a:ext cx="346949" cy="360038"/>
            <a:chOff x="5211688" y="965609"/>
            <a:chExt cx="288032" cy="360038"/>
          </a:xfrm>
        </p:grpSpPr>
        <p:cxnSp>
          <p:nvCxnSpPr>
            <p:cNvPr id="68" name="Rovná spojnica 67"/>
            <p:cNvCxnSpPr/>
            <p:nvPr/>
          </p:nvCxnSpPr>
          <p:spPr>
            <a:xfrm flipH="1">
              <a:off x="5211688" y="965609"/>
              <a:ext cx="288032" cy="216024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Rovná spojnica 68"/>
            <p:cNvCxnSpPr/>
            <p:nvPr/>
          </p:nvCxnSpPr>
          <p:spPr>
            <a:xfrm flipH="1" flipV="1">
              <a:off x="5220072" y="1181633"/>
              <a:ext cx="279648" cy="144014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Skupina 69"/>
          <p:cNvGrpSpPr/>
          <p:nvPr/>
        </p:nvGrpSpPr>
        <p:grpSpPr>
          <a:xfrm flipH="1">
            <a:off x="8587403" y="4437112"/>
            <a:ext cx="346949" cy="360038"/>
            <a:chOff x="5211688" y="965609"/>
            <a:chExt cx="288032" cy="360038"/>
          </a:xfrm>
        </p:grpSpPr>
        <p:cxnSp>
          <p:nvCxnSpPr>
            <p:cNvPr id="71" name="Rovná spojnica 70"/>
            <p:cNvCxnSpPr/>
            <p:nvPr/>
          </p:nvCxnSpPr>
          <p:spPr>
            <a:xfrm flipH="1">
              <a:off x="5211688" y="965609"/>
              <a:ext cx="288032" cy="216024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Rovná spojnica 71"/>
            <p:cNvCxnSpPr/>
            <p:nvPr/>
          </p:nvCxnSpPr>
          <p:spPr>
            <a:xfrm flipH="1" flipV="1">
              <a:off x="5220072" y="1181633"/>
              <a:ext cx="279648" cy="144014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56609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46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álna bublina 2"/>
          <p:cNvSpPr/>
          <p:nvPr/>
        </p:nvSpPr>
        <p:spPr>
          <a:xfrm>
            <a:off x="2495600" y="913859"/>
            <a:ext cx="1764196" cy="1080120"/>
          </a:xfrm>
          <a:prstGeom prst="wedgeEllipseCallout">
            <a:avLst>
              <a:gd name="adj1" fmla="val 48619"/>
              <a:gd name="adj2" fmla="val 16528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Számolj</a:t>
            </a:r>
            <a:r>
              <a:rPr lang="sk-SK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sk-SK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ástupný symbol pro obsah 5"/>
          <p:cNvSpPr txBox="1">
            <a:spLocks/>
          </p:cNvSpPr>
          <p:nvPr/>
        </p:nvSpPr>
        <p:spPr>
          <a:xfrm>
            <a:off x="6023992" y="1844824"/>
            <a:ext cx="3528392" cy="50131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742950" indent="-742950">
              <a:spcBef>
                <a:spcPct val="20000"/>
              </a:spcBef>
              <a:defRPr/>
            </a:pPr>
            <a:endParaRPr lang="sk-SK" sz="44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742950" indent="-742950">
              <a:spcBef>
                <a:spcPct val="20000"/>
              </a:spcBef>
              <a:defRPr/>
            </a:pPr>
            <a:r>
              <a:rPr lang="sk-SK" sz="4400" b="1" dirty="0">
                <a:solidFill>
                  <a:schemeClr val="accent2">
                    <a:lumMod val="50000"/>
                  </a:schemeClr>
                </a:solidFill>
              </a:rPr>
              <a:t>  </a:t>
            </a:r>
            <a:endParaRPr lang="sk-SK" sz="4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6312024" y="915566"/>
            <a:ext cx="230425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sk-SK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10 + 6 =</a:t>
            </a:r>
          </a:p>
          <a:p>
            <a:pPr lvl="0">
              <a:defRPr/>
            </a:pPr>
            <a:r>
              <a:rPr lang="sk-SK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10 + 8 =</a:t>
            </a:r>
          </a:p>
          <a:p>
            <a:pPr lvl="0">
              <a:defRPr/>
            </a:pPr>
            <a:r>
              <a:rPr lang="sk-SK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10 + 4 =</a:t>
            </a:r>
          </a:p>
          <a:p>
            <a:pPr lvl="0">
              <a:defRPr/>
            </a:pPr>
            <a:r>
              <a:rPr lang="sk-SK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10 + 3 =</a:t>
            </a:r>
          </a:p>
          <a:p>
            <a:pPr lvl="0">
              <a:defRPr/>
            </a:pPr>
            <a:r>
              <a:rPr lang="sk-SK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10 + 7 =</a:t>
            </a:r>
          </a:p>
          <a:p>
            <a:pPr lvl="0">
              <a:defRPr/>
            </a:pPr>
            <a:r>
              <a:rPr lang="sk-SK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10 + 9 =</a:t>
            </a:r>
          </a:p>
          <a:p>
            <a:pPr lvl="0">
              <a:defRPr/>
            </a:pPr>
            <a:r>
              <a:rPr lang="sk-SK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10 + 1 =</a:t>
            </a:r>
          </a:p>
          <a:p>
            <a:pPr lvl="0">
              <a:defRPr/>
            </a:pPr>
            <a:r>
              <a:rPr lang="sk-SK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10 + 5 =</a:t>
            </a:r>
          </a:p>
          <a:p>
            <a:pPr lvl="0">
              <a:defRPr/>
            </a:pPr>
            <a:r>
              <a:rPr lang="sk-SK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10 + 2 = </a:t>
            </a:r>
          </a:p>
          <a:p>
            <a:pPr lvl="0">
              <a:defRPr/>
            </a:pPr>
            <a:r>
              <a:rPr lang="sk-SK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10 + 10 =    </a:t>
            </a:r>
          </a:p>
          <a:p>
            <a:pPr lvl="0">
              <a:defRPr/>
            </a:pPr>
            <a:r>
              <a:rPr lang="sk-SK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            </a:t>
            </a:r>
          </a:p>
        </p:txBody>
      </p:sp>
      <p:sp>
        <p:nvSpPr>
          <p:cNvPr id="11" name="Obdĺžnik 10"/>
          <p:cNvSpPr/>
          <p:nvPr/>
        </p:nvSpPr>
        <p:spPr>
          <a:xfrm>
            <a:off x="7680177" y="315402"/>
            <a:ext cx="71731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k-SK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</a:t>
            </a:r>
            <a:endParaRPr lang="sk-SK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Obdĺžnik 12"/>
          <p:cNvSpPr/>
          <p:nvPr/>
        </p:nvSpPr>
        <p:spPr>
          <a:xfrm>
            <a:off x="7706049" y="1329960"/>
            <a:ext cx="6655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sk-SK" sz="36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18</a:t>
            </a:r>
            <a:endParaRPr lang="sk-SK" sz="36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Obdĺžnik 13"/>
          <p:cNvSpPr/>
          <p:nvPr/>
        </p:nvSpPr>
        <p:spPr>
          <a:xfrm>
            <a:off x="7737686" y="1844824"/>
            <a:ext cx="6655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sk-SK" sz="36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14</a:t>
            </a:r>
            <a:endParaRPr lang="sk-SK" sz="36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Obdĺžnik 14"/>
          <p:cNvSpPr/>
          <p:nvPr/>
        </p:nvSpPr>
        <p:spPr>
          <a:xfrm>
            <a:off x="7731923" y="2348881"/>
            <a:ext cx="6655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sk-SK" sz="36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13</a:t>
            </a:r>
            <a:endParaRPr lang="sk-SK" sz="36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Obdĺžnik 15"/>
          <p:cNvSpPr/>
          <p:nvPr/>
        </p:nvSpPr>
        <p:spPr>
          <a:xfrm>
            <a:off x="7745889" y="2852937"/>
            <a:ext cx="6655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sk-SK" sz="36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17</a:t>
            </a:r>
            <a:endParaRPr lang="sk-SK" sz="36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Obdĺžnik 16"/>
          <p:cNvSpPr/>
          <p:nvPr/>
        </p:nvSpPr>
        <p:spPr>
          <a:xfrm>
            <a:off x="7731922" y="3317100"/>
            <a:ext cx="6655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sk-SK" sz="36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19</a:t>
            </a:r>
            <a:endParaRPr lang="sk-SK" sz="36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Obdĺžnik 17"/>
          <p:cNvSpPr/>
          <p:nvPr/>
        </p:nvSpPr>
        <p:spPr>
          <a:xfrm>
            <a:off x="7731921" y="915567"/>
            <a:ext cx="6655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sk-SK" sz="36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16</a:t>
            </a:r>
          </a:p>
        </p:txBody>
      </p:sp>
      <p:sp>
        <p:nvSpPr>
          <p:cNvPr id="20" name="Obdĺžnik 19"/>
          <p:cNvSpPr/>
          <p:nvPr/>
        </p:nvSpPr>
        <p:spPr>
          <a:xfrm>
            <a:off x="7745889" y="3792665"/>
            <a:ext cx="6655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sk-SK" sz="36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11</a:t>
            </a:r>
            <a:endParaRPr lang="sk-SK" sz="36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1" name="Obdĺžnik 20"/>
          <p:cNvSpPr/>
          <p:nvPr/>
        </p:nvSpPr>
        <p:spPr>
          <a:xfrm>
            <a:off x="7786329" y="4293097"/>
            <a:ext cx="6655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sk-SK" sz="36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15</a:t>
            </a:r>
            <a:endParaRPr lang="sk-SK" sz="36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2" name="Obdĺžnik 21"/>
          <p:cNvSpPr/>
          <p:nvPr/>
        </p:nvSpPr>
        <p:spPr>
          <a:xfrm>
            <a:off x="7788189" y="4758693"/>
            <a:ext cx="6655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sk-SK" sz="36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12</a:t>
            </a:r>
            <a:endParaRPr lang="sk-SK" sz="36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3" name="Obdĺžnik 22"/>
          <p:cNvSpPr/>
          <p:nvPr/>
        </p:nvSpPr>
        <p:spPr>
          <a:xfrm>
            <a:off x="7950714" y="5229201"/>
            <a:ext cx="6655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sk-SK" sz="36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</a:t>
            </a:r>
            <a:endParaRPr lang="sk-SK" sz="36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87886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15" grpId="0"/>
      <p:bldP spid="16" grpId="0"/>
      <p:bldP spid="17" grpId="0"/>
      <p:bldP spid="18" grpId="0"/>
      <p:bldP spid="20" grpId="0"/>
      <p:bldP spid="21" grpId="0"/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-104503"/>
            <a:ext cx="12292149" cy="6936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álna bublina 2"/>
          <p:cNvSpPr/>
          <p:nvPr/>
        </p:nvSpPr>
        <p:spPr>
          <a:xfrm>
            <a:off x="2495600" y="913859"/>
            <a:ext cx="1764196" cy="1080120"/>
          </a:xfrm>
          <a:prstGeom prst="wedgeEllipseCallout">
            <a:avLst>
              <a:gd name="adj1" fmla="val 48619"/>
              <a:gd name="adj2" fmla="val 16528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Számolj</a:t>
            </a:r>
            <a:r>
              <a:rPr lang="sk-SK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sk-SK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ástupný symbol pro obsah 5"/>
          <p:cNvSpPr txBox="1">
            <a:spLocks/>
          </p:cNvSpPr>
          <p:nvPr/>
        </p:nvSpPr>
        <p:spPr>
          <a:xfrm>
            <a:off x="6023992" y="1844824"/>
            <a:ext cx="3528392" cy="50131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742950" indent="-742950">
              <a:spcBef>
                <a:spcPct val="20000"/>
              </a:spcBef>
              <a:defRPr/>
            </a:pPr>
            <a:endParaRPr lang="sk-SK" sz="44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742950" indent="-742950">
              <a:spcBef>
                <a:spcPct val="20000"/>
              </a:spcBef>
              <a:defRPr/>
            </a:pPr>
            <a:r>
              <a:rPr lang="sk-SK" sz="4400" b="1" dirty="0">
                <a:solidFill>
                  <a:schemeClr val="accent2">
                    <a:lumMod val="50000"/>
                  </a:schemeClr>
                </a:solidFill>
              </a:rPr>
              <a:t>  </a:t>
            </a:r>
            <a:endParaRPr lang="sk-SK" sz="4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6312024" y="915566"/>
            <a:ext cx="230425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sk-SK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3 + 10   =</a:t>
            </a:r>
          </a:p>
          <a:p>
            <a:pPr lvl="0">
              <a:defRPr/>
            </a:pPr>
            <a:r>
              <a:rPr lang="sk-SK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8 + 10   =</a:t>
            </a:r>
          </a:p>
          <a:p>
            <a:pPr lvl="0">
              <a:defRPr/>
            </a:pPr>
            <a:r>
              <a:rPr lang="sk-SK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9 + 10   =</a:t>
            </a:r>
          </a:p>
          <a:p>
            <a:pPr lvl="0">
              <a:defRPr/>
            </a:pPr>
            <a:r>
              <a:rPr lang="sk-SK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1 + 10  =</a:t>
            </a:r>
          </a:p>
          <a:p>
            <a:pPr lvl="0">
              <a:defRPr/>
            </a:pPr>
            <a:r>
              <a:rPr lang="sk-SK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5 + 10  =</a:t>
            </a:r>
          </a:p>
          <a:p>
            <a:pPr lvl="0">
              <a:defRPr/>
            </a:pPr>
            <a:r>
              <a:rPr lang="sk-SK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10 + 10  =</a:t>
            </a:r>
          </a:p>
          <a:p>
            <a:pPr lvl="0">
              <a:defRPr/>
            </a:pPr>
            <a:r>
              <a:rPr lang="sk-SK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2 +  10  =</a:t>
            </a:r>
          </a:p>
          <a:p>
            <a:pPr lvl="0">
              <a:defRPr/>
            </a:pPr>
            <a:r>
              <a:rPr lang="sk-SK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4 +  10  =</a:t>
            </a:r>
          </a:p>
          <a:p>
            <a:pPr lvl="0">
              <a:defRPr/>
            </a:pPr>
            <a:r>
              <a:rPr lang="sk-SK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6 +  10  = </a:t>
            </a:r>
          </a:p>
          <a:p>
            <a:pPr lvl="0">
              <a:defRPr/>
            </a:pPr>
            <a:r>
              <a:rPr lang="sk-SK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7 +  10  =    </a:t>
            </a:r>
          </a:p>
          <a:p>
            <a:pPr lvl="0">
              <a:defRPr/>
            </a:pPr>
            <a:r>
              <a:rPr lang="sk-SK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            </a:t>
            </a:r>
          </a:p>
        </p:txBody>
      </p:sp>
      <p:sp>
        <p:nvSpPr>
          <p:cNvPr id="11" name="Obdĺžnik 10"/>
          <p:cNvSpPr/>
          <p:nvPr/>
        </p:nvSpPr>
        <p:spPr>
          <a:xfrm>
            <a:off x="7680177" y="315402"/>
            <a:ext cx="71731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k-SK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</a:t>
            </a:r>
            <a:endParaRPr lang="sk-SK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Obdĺžnik 12"/>
          <p:cNvSpPr/>
          <p:nvPr/>
        </p:nvSpPr>
        <p:spPr>
          <a:xfrm>
            <a:off x="7484834" y="1329960"/>
            <a:ext cx="110799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sk-SK" sz="36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18</a:t>
            </a:r>
            <a:endParaRPr lang="sk-SK" sz="36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Obdĺžnik 13"/>
          <p:cNvSpPr/>
          <p:nvPr/>
        </p:nvSpPr>
        <p:spPr>
          <a:xfrm>
            <a:off x="7927264" y="1835796"/>
            <a:ext cx="6655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sk-SK" sz="36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19</a:t>
            </a:r>
            <a:endParaRPr lang="sk-SK" sz="36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Obdĺžnik 14"/>
          <p:cNvSpPr/>
          <p:nvPr/>
        </p:nvSpPr>
        <p:spPr>
          <a:xfrm>
            <a:off x="7950711" y="2330341"/>
            <a:ext cx="6655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sk-SK" sz="36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11</a:t>
            </a:r>
            <a:endParaRPr lang="sk-SK" sz="36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Obdĺžnik 15"/>
          <p:cNvSpPr/>
          <p:nvPr/>
        </p:nvSpPr>
        <p:spPr>
          <a:xfrm>
            <a:off x="7840106" y="2824887"/>
            <a:ext cx="7761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sk-SK" sz="36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15</a:t>
            </a:r>
            <a:endParaRPr lang="sk-SK" sz="36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Obdĺžnik 16"/>
          <p:cNvSpPr/>
          <p:nvPr/>
        </p:nvSpPr>
        <p:spPr>
          <a:xfrm>
            <a:off x="8029589" y="3317100"/>
            <a:ext cx="6655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sk-SK" sz="36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</a:t>
            </a:r>
            <a:endParaRPr lang="sk-SK" sz="36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Obdĺžnik 17"/>
          <p:cNvSpPr/>
          <p:nvPr/>
        </p:nvSpPr>
        <p:spPr>
          <a:xfrm>
            <a:off x="7950712" y="915567"/>
            <a:ext cx="6655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sk-SK" sz="36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13</a:t>
            </a:r>
            <a:endParaRPr lang="sk-SK" sz="36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0" name="Obdĺžnik 19"/>
          <p:cNvSpPr/>
          <p:nvPr/>
        </p:nvSpPr>
        <p:spPr>
          <a:xfrm>
            <a:off x="7958678" y="3792665"/>
            <a:ext cx="6655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sk-SK" sz="36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12</a:t>
            </a:r>
            <a:endParaRPr lang="sk-SK" sz="36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1" name="Obdĺžnik 20"/>
          <p:cNvSpPr/>
          <p:nvPr/>
        </p:nvSpPr>
        <p:spPr>
          <a:xfrm>
            <a:off x="7620418" y="4293097"/>
            <a:ext cx="9973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sk-SK" sz="36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14</a:t>
            </a:r>
            <a:endParaRPr lang="sk-SK" sz="36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2" name="Obdĺžnik 21"/>
          <p:cNvSpPr/>
          <p:nvPr/>
        </p:nvSpPr>
        <p:spPr>
          <a:xfrm>
            <a:off x="7937031" y="4758693"/>
            <a:ext cx="6655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sk-SK" sz="36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16</a:t>
            </a:r>
            <a:endParaRPr lang="sk-SK" sz="36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3" name="Obdĺžnik 22"/>
          <p:cNvSpPr/>
          <p:nvPr/>
        </p:nvSpPr>
        <p:spPr>
          <a:xfrm>
            <a:off x="8191131" y="5229201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endParaRPr lang="sk-SK" sz="36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9" name="Obdĺžnik 18"/>
          <p:cNvSpPr/>
          <p:nvPr/>
        </p:nvSpPr>
        <p:spPr>
          <a:xfrm>
            <a:off x="7927263" y="5235147"/>
            <a:ext cx="6655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sk-SK" sz="36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17</a:t>
            </a:r>
            <a:endParaRPr lang="sk-SK" sz="36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05613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20" grpId="0"/>
      <p:bldP spid="21" grpId="0"/>
      <p:bldP spid="22" grpId="0"/>
      <p:bldP spid="23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31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álna bublina 2"/>
          <p:cNvSpPr/>
          <p:nvPr/>
        </p:nvSpPr>
        <p:spPr>
          <a:xfrm>
            <a:off x="2495600" y="913859"/>
            <a:ext cx="1764196" cy="1080120"/>
          </a:xfrm>
          <a:prstGeom prst="wedgeEllipseCallout">
            <a:avLst>
              <a:gd name="adj1" fmla="val 48619"/>
              <a:gd name="adj2" fmla="val 16528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Számolj</a:t>
            </a:r>
            <a:r>
              <a:rPr lang="sk-SK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sk-SK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ástupný symbol pro obsah 5"/>
          <p:cNvSpPr txBox="1">
            <a:spLocks/>
          </p:cNvSpPr>
          <p:nvPr/>
        </p:nvSpPr>
        <p:spPr>
          <a:xfrm>
            <a:off x="6023992" y="1844824"/>
            <a:ext cx="3528392" cy="50131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742950" indent="-742950">
              <a:spcBef>
                <a:spcPct val="20000"/>
              </a:spcBef>
              <a:defRPr/>
            </a:pPr>
            <a:endParaRPr lang="sk-SK" sz="4400" b="1" dirty="0">
              <a:solidFill>
                <a:srgbClr val="C0504D">
                  <a:lumMod val="50000"/>
                </a:srgbClr>
              </a:solidFill>
            </a:endParaRPr>
          </a:p>
          <a:p>
            <a:pPr marL="742950" indent="-742950">
              <a:spcBef>
                <a:spcPct val="20000"/>
              </a:spcBef>
              <a:defRPr/>
            </a:pPr>
            <a:r>
              <a:rPr lang="sk-SK" sz="4400" b="1" dirty="0">
                <a:solidFill>
                  <a:srgbClr val="C0504D">
                    <a:lumMod val="50000"/>
                  </a:srgbClr>
                </a:solidFill>
              </a:rPr>
              <a:t>  </a:t>
            </a:r>
            <a:endParaRPr lang="sk-SK" sz="4400" b="1" dirty="0">
              <a:solidFill>
                <a:srgbClr val="C0504D">
                  <a:lumMod val="50000"/>
                </a:srgbClr>
              </a:solidFill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6287833" y="639443"/>
            <a:ext cx="230425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sk-SK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15  - 10 =</a:t>
            </a:r>
          </a:p>
          <a:p>
            <a:pPr>
              <a:defRPr/>
            </a:pPr>
            <a:r>
              <a:rPr lang="sk-SK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18  - 10 =</a:t>
            </a:r>
          </a:p>
          <a:p>
            <a:pPr>
              <a:defRPr/>
            </a:pPr>
            <a:r>
              <a:rPr lang="sk-SK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13  -  10 =  </a:t>
            </a:r>
          </a:p>
          <a:p>
            <a:pPr>
              <a:defRPr/>
            </a:pPr>
            <a:r>
              <a:rPr lang="sk-SK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19  -  10 =</a:t>
            </a:r>
          </a:p>
          <a:p>
            <a:pPr>
              <a:defRPr/>
            </a:pPr>
            <a:r>
              <a:rPr lang="sk-SK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12  -  10 =</a:t>
            </a:r>
          </a:p>
          <a:p>
            <a:pPr>
              <a:defRPr/>
            </a:pPr>
            <a:endParaRPr lang="sk-SK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  <a:p>
            <a:pPr>
              <a:defRPr/>
            </a:pPr>
            <a:r>
              <a:rPr lang="sk-SK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14  - 4 =</a:t>
            </a:r>
          </a:p>
          <a:p>
            <a:pPr>
              <a:defRPr/>
            </a:pPr>
            <a:r>
              <a:rPr lang="sk-SK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11  - 1 =</a:t>
            </a:r>
          </a:p>
          <a:p>
            <a:pPr>
              <a:defRPr/>
            </a:pPr>
            <a:r>
              <a:rPr lang="sk-SK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20  - 10 =</a:t>
            </a:r>
          </a:p>
          <a:p>
            <a:pPr>
              <a:defRPr/>
            </a:pPr>
            <a:r>
              <a:rPr lang="sk-SK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17  - 7 = </a:t>
            </a:r>
          </a:p>
          <a:p>
            <a:pPr>
              <a:defRPr/>
            </a:pPr>
            <a:r>
              <a:rPr lang="sk-SK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16  - 6 =    </a:t>
            </a:r>
          </a:p>
          <a:p>
            <a:pPr>
              <a:defRPr/>
            </a:pPr>
            <a:r>
              <a:rPr lang="sk-SK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            </a:t>
            </a:r>
          </a:p>
        </p:txBody>
      </p:sp>
      <p:sp>
        <p:nvSpPr>
          <p:cNvPr id="11" name="Obdĺžnik 10"/>
          <p:cNvSpPr/>
          <p:nvPr/>
        </p:nvSpPr>
        <p:spPr>
          <a:xfrm>
            <a:off x="7680177" y="315402"/>
            <a:ext cx="71731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k-SK" sz="36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</a:t>
            </a:r>
            <a:endParaRPr lang="sk-SK" sz="36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Obdĺžnik 12"/>
          <p:cNvSpPr/>
          <p:nvPr/>
        </p:nvSpPr>
        <p:spPr>
          <a:xfrm>
            <a:off x="7666407" y="1130754"/>
            <a:ext cx="8675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k-SK" sz="36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8</a:t>
            </a:r>
            <a:endParaRPr lang="sk-SK" sz="36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Obdĺžnik 13"/>
          <p:cNvSpPr/>
          <p:nvPr/>
        </p:nvSpPr>
        <p:spPr>
          <a:xfrm>
            <a:off x="7825235" y="1537681"/>
            <a:ext cx="7569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k-SK" sz="36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3</a:t>
            </a:r>
            <a:endParaRPr lang="sk-SK" sz="36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Obdĺžnik 14"/>
          <p:cNvSpPr/>
          <p:nvPr/>
        </p:nvSpPr>
        <p:spPr>
          <a:xfrm>
            <a:off x="7856953" y="1971269"/>
            <a:ext cx="7569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k-SK" sz="36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9</a:t>
            </a:r>
            <a:endParaRPr lang="sk-SK" sz="36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Obdĺžnik 15"/>
          <p:cNvSpPr/>
          <p:nvPr/>
        </p:nvSpPr>
        <p:spPr>
          <a:xfrm>
            <a:off x="7820428" y="2852937"/>
            <a:ext cx="5164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k-SK" sz="36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</a:t>
            </a:r>
            <a:endParaRPr lang="sk-SK" sz="36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Obdĺžnik 17"/>
          <p:cNvSpPr/>
          <p:nvPr/>
        </p:nvSpPr>
        <p:spPr>
          <a:xfrm>
            <a:off x="7666405" y="638026"/>
            <a:ext cx="8675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k-SK" sz="36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5</a:t>
            </a:r>
            <a:endParaRPr lang="sk-SK" sz="36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4" name="Obdĺžnik 23"/>
          <p:cNvSpPr/>
          <p:nvPr/>
        </p:nvSpPr>
        <p:spPr>
          <a:xfrm>
            <a:off x="7856953" y="2446834"/>
            <a:ext cx="7569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k-SK" sz="36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2</a:t>
            </a:r>
            <a:endParaRPr lang="sk-SK" sz="36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5" name="Obdĺžnik 24"/>
          <p:cNvSpPr/>
          <p:nvPr/>
        </p:nvSpPr>
        <p:spPr>
          <a:xfrm>
            <a:off x="7579976" y="3499267"/>
            <a:ext cx="9973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k-SK" sz="36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10</a:t>
            </a:r>
            <a:endParaRPr lang="sk-SK" sz="36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6" name="Obdĺžnik 25"/>
          <p:cNvSpPr/>
          <p:nvPr/>
        </p:nvSpPr>
        <p:spPr>
          <a:xfrm>
            <a:off x="7727109" y="4023112"/>
            <a:ext cx="8867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k-SK" sz="36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10</a:t>
            </a:r>
            <a:endParaRPr lang="sk-SK" sz="36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7" name="Obdĺžnik 26"/>
          <p:cNvSpPr/>
          <p:nvPr/>
        </p:nvSpPr>
        <p:spPr>
          <a:xfrm>
            <a:off x="7727109" y="4509121"/>
            <a:ext cx="8867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k-SK" sz="36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10</a:t>
            </a:r>
            <a:endParaRPr lang="sk-SK" sz="36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8" name="Obdĺžnik 27"/>
          <p:cNvSpPr/>
          <p:nvPr/>
        </p:nvSpPr>
        <p:spPr>
          <a:xfrm>
            <a:off x="7700683" y="5013175"/>
            <a:ext cx="8867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k-SK" sz="36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10</a:t>
            </a:r>
            <a:endParaRPr lang="sk-SK" sz="36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9" name="Obdĺžnik 28"/>
          <p:cNvSpPr/>
          <p:nvPr/>
        </p:nvSpPr>
        <p:spPr>
          <a:xfrm>
            <a:off x="7727109" y="5517233"/>
            <a:ext cx="8867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k-SK" sz="36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10</a:t>
            </a:r>
            <a:endParaRPr lang="sk-SK" sz="36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17295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15" grpId="0"/>
      <p:bldP spid="16" grpId="0"/>
      <p:bldP spid="18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296</Words>
  <Application>Microsoft Office PowerPoint</Application>
  <PresentationFormat>Širokouhlá</PresentationFormat>
  <Paragraphs>122</Paragraphs>
  <Slides>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Motív balíka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Windows User</dc:creator>
  <cp:lastModifiedBy>Windows User</cp:lastModifiedBy>
  <cp:revision>2</cp:revision>
  <dcterms:created xsi:type="dcterms:W3CDTF">2020-03-17T13:44:55Z</dcterms:created>
  <dcterms:modified xsi:type="dcterms:W3CDTF">2020-03-17T13:52:06Z</dcterms:modified>
</cp:coreProperties>
</file>