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C4B7-7F1F-49C2-8C9C-FE02FEDD4B03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5776-FA96-48AA-BA34-E8BE60B39AD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C4B7-7F1F-49C2-8C9C-FE02FEDD4B03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5776-FA96-48AA-BA34-E8BE60B39AD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C4B7-7F1F-49C2-8C9C-FE02FEDD4B03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5776-FA96-48AA-BA34-E8BE60B39AD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C4B7-7F1F-49C2-8C9C-FE02FEDD4B03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5776-FA96-48AA-BA34-E8BE60B39AD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C4B7-7F1F-49C2-8C9C-FE02FEDD4B03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5776-FA96-48AA-BA34-E8BE60B39AD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C4B7-7F1F-49C2-8C9C-FE02FEDD4B03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5776-FA96-48AA-BA34-E8BE60B39AD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C4B7-7F1F-49C2-8C9C-FE02FEDD4B03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5776-FA96-48AA-BA34-E8BE60B39AD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C4B7-7F1F-49C2-8C9C-FE02FEDD4B03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5776-FA96-48AA-BA34-E8BE60B39AD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C4B7-7F1F-49C2-8C9C-FE02FEDD4B03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5776-FA96-48AA-BA34-E8BE60B39AD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C4B7-7F1F-49C2-8C9C-FE02FEDD4B03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5776-FA96-48AA-BA34-E8BE60B39AD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C4B7-7F1F-49C2-8C9C-FE02FEDD4B03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5776-FA96-48AA-BA34-E8BE60B39AD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7C4B7-7F1F-49C2-8C9C-FE02FEDD4B03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E5776-FA96-48AA-BA34-E8BE60B39AD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Arial Black" pitchFamily="34" charset="0"/>
              </a:rPr>
              <a:t>Najtrudniej poznać samego siebie!</a:t>
            </a:r>
            <a:endParaRPr lang="pl-PL" dirty="0">
              <a:latin typeface="Arial Black" pitchFamily="34" charset="0"/>
            </a:endParaRPr>
          </a:p>
        </p:txBody>
      </p:sp>
      <p:pic>
        <p:nvPicPr>
          <p:cNvPr id="20482" name="Picture 2" descr="Uczniowie gimnazjum w Lipowcu w Urzędzie Gminy Szczytno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643182"/>
            <a:ext cx="3786214" cy="3606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pl-PL" sz="4000" dirty="0" smtClean="0">
                <a:latin typeface="Arial Black" pitchFamily="34" charset="0"/>
              </a:rPr>
              <a:t>Czym jest poczucie własnej wartości?</a:t>
            </a:r>
            <a:endParaRPr lang="pl-PL" sz="4000" dirty="0"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85927"/>
            <a:ext cx="8229600" cy="4143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  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Człowiek, który posiada wysokie poczucie wartości jest…………………………………………………. </a:t>
            </a:r>
          </a:p>
          <a:p>
            <a:pPr>
              <a:buNone/>
            </a:pPr>
            <a:r>
              <a:rPr lang="pl-PL" dirty="0" smtClean="0"/>
              <a:t>    potrafi podejmować ………………………….decyzje, nie obawia się ……………………………………………….</a:t>
            </a:r>
          </a:p>
          <a:p>
            <a:pPr>
              <a:buNone/>
            </a:pPr>
            <a:r>
              <a:rPr lang="pl-PL" dirty="0" smtClean="0"/>
              <a:t>    mówi …………………………………………………………….</a:t>
            </a:r>
          </a:p>
          <a:p>
            <a:pPr>
              <a:buNone/>
            </a:pPr>
            <a:r>
              <a:rPr lang="pl-PL" dirty="0" smtClean="0"/>
              <a:t>    akceptuje…………………………………………………….., wierzy…………………………………………………………..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Zapisz swoje skojarzenia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6000" dirty="0" smtClean="0"/>
              <a:t>POCZUCIE</a:t>
            </a:r>
          </a:p>
          <a:p>
            <a:pPr algn="ctr">
              <a:buNone/>
            </a:pPr>
            <a:r>
              <a:rPr lang="pl-PL" sz="6000" dirty="0" smtClean="0"/>
              <a:t>WŁASNEJ </a:t>
            </a:r>
          </a:p>
          <a:p>
            <a:pPr algn="ctr">
              <a:buNone/>
            </a:pPr>
            <a:r>
              <a:rPr lang="pl-PL" sz="6000" dirty="0" smtClean="0"/>
              <a:t>WARTOŚCI</a:t>
            </a:r>
            <a:endParaRPr lang="pl-PL" sz="6000" dirty="0"/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6500826" y="3214686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rot="5400000">
            <a:off x="3679025" y="5607859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rot="10800000">
            <a:off x="428596" y="3286124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6215074" y="4572008"/>
            <a:ext cx="200026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rot="10800000" flipV="1">
            <a:off x="1214414" y="4714884"/>
            <a:ext cx="1643074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Arial Black" pitchFamily="34" charset="0"/>
              </a:rPr>
              <a:t>Wykorzystuję swoje mocne strony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33575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Moje osiągnięcia to:</a:t>
            </a:r>
          </a:p>
          <a:p>
            <a:pPr>
              <a:buNone/>
            </a:pPr>
            <a:r>
              <a:rPr lang="pl-PL" dirty="0" smtClean="0"/>
              <a:t>………………………………………………………………………..</a:t>
            </a:r>
          </a:p>
          <a:p>
            <a:pPr>
              <a:buNone/>
            </a:pPr>
            <a:r>
              <a:rPr lang="pl-PL" sz="2800" dirty="0" smtClean="0"/>
              <a:t>Moje mocny strony to:</a:t>
            </a:r>
          </a:p>
          <a:p>
            <a:pPr>
              <a:buNone/>
            </a:pPr>
            <a:r>
              <a:rPr lang="pl-PL" dirty="0" smtClean="0"/>
              <a:t>………………………………………………………………………..</a:t>
            </a:r>
          </a:p>
          <a:p>
            <a:pPr>
              <a:buNone/>
            </a:pPr>
            <a:r>
              <a:rPr lang="pl-PL" sz="2800" dirty="0" smtClean="0"/>
              <a:t>Przeszkody w wykorzystaniu mojego potencjału to:</a:t>
            </a:r>
          </a:p>
          <a:p>
            <a:pPr>
              <a:buNone/>
            </a:pPr>
            <a:r>
              <a:rPr lang="pl-PL" sz="2800" dirty="0" smtClean="0"/>
              <a:t>……………………………………………………………………………………</a:t>
            </a:r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Arial Black" pitchFamily="34" charset="0"/>
              </a:rPr>
              <a:t>PLAN</a:t>
            </a:r>
            <a:br>
              <a:rPr lang="pl-PL" dirty="0" smtClean="0">
                <a:latin typeface="Arial Black" pitchFamily="34" charset="0"/>
              </a:rPr>
            </a:br>
            <a:r>
              <a:rPr lang="pl-PL" sz="3100" dirty="0" smtClean="0">
                <a:latin typeface="Arial Black" pitchFamily="34" charset="0"/>
              </a:rPr>
              <a:t>Efektywnego wykorzystania moich mocnych stron</a:t>
            </a:r>
            <a:endParaRPr lang="pl-PL" sz="3100" dirty="0"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800" dirty="0" smtClean="0"/>
              <a:t>Mój cel to:</a:t>
            </a:r>
          </a:p>
          <a:p>
            <a:pPr>
              <a:buNone/>
            </a:pPr>
            <a:r>
              <a:rPr lang="pl-PL" sz="2800" dirty="0" smtClean="0"/>
              <a:t>………………………………………………………………………….</a:t>
            </a:r>
          </a:p>
          <a:p>
            <a:pPr>
              <a:buNone/>
            </a:pPr>
            <a:r>
              <a:rPr lang="pl-PL" sz="2800" dirty="0" smtClean="0"/>
              <a:t>Związane z nim moje mocne strony:</a:t>
            </a:r>
          </a:p>
          <a:p>
            <a:pPr>
              <a:buNone/>
            </a:pPr>
            <a:r>
              <a:rPr lang="pl-PL" sz="2800" dirty="0" smtClean="0"/>
              <a:t>…………………………………………………………………………</a:t>
            </a:r>
          </a:p>
          <a:p>
            <a:pPr>
              <a:buNone/>
            </a:pPr>
            <a:r>
              <a:rPr lang="pl-PL" sz="2800" dirty="0" smtClean="0"/>
              <a:t>Sposób wykorzystania tych zalet do osiągnięcia celu:</a:t>
            </a:r>
          </a:p>
          <a:p>
            <a:pPr>
              <a:buNone/>
            </a:pPr>
            <a:r>
              <a:rPr lang="pl-PL" sz="2800" dirty="0" smtClean="0"/>
              <a:t>………………………………………………………………………………….</a:t>
            </a:r>
          </a:p>
          <a:p>
            <a:pPr>
              <a:buNone/>
            </a:pPr>
            <a:r>
              <a:rPr lang="pl-PL" sz="2800" dirty="0" smtClean="0"/>
              <a:t>Oznaką osiągnięcia celu będzie:</a:t>
            </a:r>
          </a:p>
          <a:p>
            <a:pPr>
              <a:buNone/>
            </a:pPr>
            <a:r>
              <a:rPr lang="pl-PL" sz="2800" dirty="0" smtClean="0"/>
              <a:t>………………………………………………………………………………….</a:t>
            </a:r>
            <a:endParaRPr lang="pl-PL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pPr algn="l"/>
            <a:r>
              <a:rPr lang="pl-PL" dirty="0" smtClean="0">
                <a:latin typeface="Arial Black" pitchFamily="34" charset="0"/>
              </a:rPr>
              <a:t>Czym jest </a:t>
            </a:r>
            <a:br>
              <a:rPr lang="pl-PL" dirty="0" smtClean="0">
                <a:latin typeface="Arial Black" pitchFamily="34" charset="0"/>
              </a:rPr>
            </a:br>
            <a:r>
              <a:rPr lang="pl-PL" dirty="0" smtClean="0">
                <a:latin typeface="Arial Black" pitchFamily="34" charset="0"/>
              </a:rPr>
              <a:t>poczucie własnej wartości ?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071809"/>
            <a:ext cx="8229600" cy="32147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800" dirty="0" smtClean="0"/>
              <a:t>Najkrócej mówiąc to postawa wobec samego siebie. Składa się z trzech komponentów:</a:t>
            </a:r>
          </a:p>
          <a:p>
            <a:pPr>
              <a:buNone/>
            </a:pPr>
            <a:r>
              <a:rPr lang="pl-PL" sz="2400" dirty="0" smtClean="0"/>
              <a:t>Komponent intelektualny – inaczej samoocena: przekonania na swój temat (Jaki/jaka jestem? Jak/jaka chciałbym być?)</a:t>
            </a:r>
          </a:p>
          <a:p>
            <a:pPr>
              <a:buNone/>
            </a:pPr>
            <a:r>
              <a:rPr lang="pl-PL" sz="2400" dirty="0" smtClean="0"/>
              <a:t>Komponent emocjonalny: wyraża siew poziomie samoakceptacji a więc uczuć, jakie do siebie żywisz Czy lubisz samego siebie?</a:t>
            </a:r>
          </a:p>
          <a:p>
            <a:pPr>
              <a:buNone/>
            </a:pPr>
            <a:r>
              <a:rPr lang="pl-PL" sz="2400" dirty="0" smtClean="0"/>
              <a:t>Komponent behawioralny - to zachowanie wobec siebie, sposób w jaki traktujesz samego siebie, jak manifestujesz siebie w relacjach z innymi</a:t>
            </a:r>
            <a:endParaRPr lang="pl-PL" sz="2400" dirty="0"/>
          </a:p>
        </p:txBody>
      </p:sp>
      <p:pic>
        <p:nvPicPr>
          <p:cNvPr id="14338" name="Picture 2" descr="Uczniowie | Strona Szkoły Podstawowej w Smolica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85728"/>
            <a:ext cx="2695569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Arial Black" pitchFamily="34" charset="0"/>
              </a:rPr>
              <a:t>6 FILARÓW POCZUCIA WŁASNEJ WARTOŚCI </a:t>
            </a:r>
            <a:endParaRPr lang="pl-PL" sz="2400" dirty="0"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r>
              <a:rPr lang="pl-PL" sz="2200" i="1" u="sng" dirty="0"/>
              <a:t>ś</a:t>
            </a:r>
            <a:r>
              <a:rPr lang="pl-PL" sz="2200" i="1" u="sng" dirty="0" smtClean="0"/>
              <a:t>wiadome życie- </a:t>
            </a:r>
            <a:r>
              <a:rPr lang="pl-PL" sz="2200" dirty="0" smtClean="0"/>
              <a:t>chęć poznawania świata, gotowość do uczenia się i zmiany poglądów, akceptacja tego czego zmienić nie można oraz dążenie do samopoznania, czyli analizy własnych wad i zalet, kontakt ze swoimi emocjami, potrzebami, wartościami i aspiracjami.</a:t>
            </a:r>
          </a:p>
          <a:p>
            <a:r>
              <a:rPr lang="pl-PL" sz="2200" i="1" u="sng" dirty="0" smtClean="0"/>
              <a:t>Praktyka samoakceptacji </a:t>
            </a:r>
            <a:r>
              <a:rPr lang="pl-PL" sz="2200" dirty="0" smtClean="0"/>
              <a:t>– bycie swoim przyjacielem, troszczenie się o siebie, dbanie o zaspokojenie własnych potrzeb, współczucie sobie, dawanie samemu sobie wsparcia</a:t>
            </a:r>
          </a:p>
          <a:p>
            <a:r>
              <a:rPr lang="pl-PL" sz="2200" i="1" u="sng" dirty="0" smtClean="0"/>
              <a:t>Praktyka odpowiedzialności </a:t>
            </a:r>
            <a:r>
              <a:rPr lang="pl-PL" sz="2200" dirty="0" smtClean="0"/>
              <a:t>– poczucie kontroli nad własnym </a:t>
            </a:r>
            <a:r>
              <a:rPr lang="pl-PL" sz="2200" dirty="0"/>
              <a:t>ż</a:t>
            </a:r>
            <a:r>
              <a:rPr lang="pl-PL" sz="2200" dirty="0" smtClean="0"/>
              <a:t>yciem, chęć podejmowania decyzji i liczenia się z ich konsekwencjami</a:t>
            </a:r>
          </a:p>
          <a:p>
            <a:r>
              <a:rPr lang="pl-PL" sz="2200" i="1" u="sng" dirty="0" smtClean="0"/>
              <a:t>Praktyka asertywności</a:t>
            </a:r>
            <a:r>
              <a:rPr lang="pl-PL" sz="2200" dirty="0" smtClean="0"/>
              <a:t> – dbanie o własne prawa i potrzeby, umiejętność wyrażania siebie bez krzywdzenia innych</a:t>
            </a:r>
          </a:p>
          <a:p>
            <a:r>
              <a:rPr lang="pl-PL" sz="2200" i="1" u="sng" dirty="0" smtClean="0"/>
              <a:t>Praktyka życia celowego </a:t>
            </a:r>
            <a:r>
              <a:rPr lang="pl-PL" sz="2200" dirty="0" smtClean="0"/>
              <a:t>– umiejętność określenia i realizacji priorytetów zgodnie z własnymi  potrzebami i marzeniami</a:t>
            </a:r>
          </a:p>
          <a:p>
            <a:r>
              <a:rPr lang="pl-PL" sz="2200" i="1" u="sng" dirty="0" smtClean="0"/>
              <a:t>Integralność osobista </a:t>
            </a:r>
            <a:r>
              <a:rPr lang="pl-PL" sz="2200" dirty="0" smtClean="0"/>
              <a:t>– życie zgodne z samym sobą, z własnymi przekonaniami, wartościami i normami oraz rozwój życia duchowego.</a:t>
            </a:r>
          </a:p>
          <a:p>
            <a:pPr algn="r"/>
            <a:r>
              <a:rPr lang="pl-PL" sz="2200" dirty="0" smtClean="0"/>
              <a:t>Nathaniel </a:t>
            </a:r>
            <a:r>
              <a:rPr lang="pl-PL" sz="2200" dirty="0" err="1" smtClean="0"/>
              <a:t>Branden</a:t>
            </a:r>
            <a:r>
              <a:rPr lang="pl-PL" sz="2200" dirty="0" smtClean="0"/>
              <a:t> 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319</Words>
  <Application>Microsoft Office PowerPoint</Application>
  <PresentationFormat>Pokaz na ekranie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Najtrudniej poznać samego siebie!</vt:lpstr>
      <vt:lpstr>Czym jest poczucie własnej wartości?</vt:lpstr>
      <vt:lpstr>Zapisz swoje skojarzenia</vt:lpstr>
      <vt:lpstr>Wykorzystuję swoje mocne strony</vt:lpstr>
      <vt:lpstr>PLAN Efektywnego wykorzystania moich mocnych stron</vt:lpstr>
      <vt:lpstr>Czym jest  poczucie własnej wartości ?</vt:lpstr>
      <vt:lpstr>6 FILARÓW POCZUCIA WŁASNEJ WARTOŚCI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Najtrudniej poznać samego siebie!</dc:title>
  <dc:creator>Wiesiek</dc:creator>
  <cp:lastModifiedBy>Wiesiek</cp:lastModifiedBy>
  <cp:revision>10</cp:revision>
  <dcterms:created xsi:type="dcterms:W3CDTF">2020-04-15T17:55:53Z</dcterms:created>
  <dcterms:modified xsi:type="dcterms:W3CDTF">2020-04-15T19:43:57Z</dcterms:modified>
</cp:coreProperties>
</file>