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4" r:id="rId5"/>
    <p:sldId id="259" r:id="rId6"/>
    <p:sldId id="258" r:id="rId7"/>
    <p:sldId id="273" r:id="rId8"/>
    <p:sldId id="275" r:id="rId9"/>
    <p:sldId id="260" r:id="rId10"/>
    <p:sldId id="267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28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5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535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251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898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279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23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618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6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16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32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66-B810-46C6-BFCD-DC17B118B069}" type="datetimeFigureOut">
              <a:rPr lang="sk-SK" smtClean="0"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D2FC-C41E-4637-AB61-5327B88820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5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79500"/>
            <a:ext cx="9334500" cy="2679699"/>
          </a:xfrm>
        </p:spPr>
        <p:txBody>
          <a:bodyPr/>
          <a:lstStyle/>
          <a:p>
            <a:r>
              <a:rPr lang="sk-SK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Exkurzia do Košíc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3600" dirty="0">
                <a:solidFill>
                  <a:srgbClr val="002060"/>
                </a:solidFill>
              </a:rPr>
              <a:t>Projekt „Hrdý východniar</a:t>
            </a:r>
            <a:r>
              <a:rPr lang="sk-SK" dirty="0">
                <a:solidFill>
                  <a:srgbClr val="002060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628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5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8300" y="1312863"/>
            <a:ext cx="9144000" cy="2387600"/>
          </a:xfrm>
        </p:spPr>
        <p:txBody>
          <a:bodyPr/>
          <a:lstStyle/>
          <a:p>
            <a:r>
              <a:rPr lang="sk-SK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3728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7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Erb Košíc 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  <a:p>
            <a:pPr algn="just"/>
            <a:r>
              <a:rPr lang="sk-SK" sz="1800" dirty="0"/>
              <a:t>Erb mesta Košice pochádza z roku 1369. Mestu ho udelil kráľ Ľudovít I. Veľký na kráľovskom hrade v </a:t>
            </a:r>
            <a:r>
              <a:rPr lang="sk-SK" sz="1800" dirty="0" err="1"/>
              <a:t>Diósgyőri</a:t>
            </a:r>
            <a:r>
              <a:rPr lang="sk-SK" sz="1800" dirty="0"/>
              <a:t> (dnes súčasť Miškovca). Erb nie je najstarším v Európe, ale jeho výnimočnosť spočíva v tom, že kráľ k nemu vydal erbovú listinu – </a:t>
            </a:r>
            <a:r>
              <a:rPr lang="sk-SK" sz="1800" dirty="0" err="1"/>
              <a:t>armáles</a:t>
            </a:r>
            <a:r>
              <a:rPr lang="sk-SK" sz="1800" dirty="0"/>
              <a:t>, ktorá je prvým takýmto dokladom udeleným pre právnickú osobu v Európe, a teda na svete vôbec.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7" name="Zástupný objekt pre obrázok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8" y="457200"/>
            <a:ext cx="6172200" cy="5403850"/>
          </a:xfrm>
        </p:spPr>
      </p:pic>
    </p:spTree>
    <p:extLst>
      <p:ext uri="{BB962C8B-B14F-4D97-AF65-F5344CB8AC3E}">
        <p14:creationId xmlns:p14="http://schemas.microsoft.com/office/powerpoint/2010/main" val="2596990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7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Dóm svätej Alžbety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sk-SK" dirty="0" smtClean="0"/>
              <a:t>Dom svätej Alžbety je najväčší kostol na Slovensku. Je najväčšia gotická katedrála v Európe. Nachádza sa na hlavnej ulici v  Košiciach.  Je v tvare </a:t>
            </a:r>
            <a:r>
              <a:rPr lang="sk-SK" dirty="0"/>
              <a:t>šošovky. Vonkajšia dĺžka dómu je 60 m, šírka 36 m, výška severnej veže 59 m, hlavnej lode 24 m a bočných lodí 12 m. Košická gotická katedrála sa začala stavať na konci 14. storočia a ukončenie výstavby sa datuje do roku </a:t>
            </a:r>
            <a:r>
              <a:rPr lang="sk-SK" dirty="0" smtClean="0"/>
              <a:t>1508.</a:t>
            </a:r>
            <a:endParaRPr lang="sk-SK" dirty="0"/>
          </a:p>
        </p:txBody>
      </p:sp>
      <p:sp>
        <p:nvSpPr>
          <p:cNvPr id="5" name="Zástupný objekt pre obrázok 2"/>
          <p:cNvSpPr txBox="1">
            <a:spLocks/>
          </p:cNvSpPr>
          <p:nvPr/>
        </p:nvSpPr>
        <p:spPr>
          <a:xfrm>
            <a:off x="5221288" y="995363"/>
            <a:ext cx="6172200" cy="4873625"/>
          </a:xfrm>
          <a:prstGeom prst="rect">
            <a:avLst/>
          </a:prstGeom>
        </p:spPr>
      </p:sp>
      <p:pic>
        <p:nvPicPr>
          <p:cNvPr id="8" name="Zástupný objekt pre obrázok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7" y="987425"/>
            <a:ext cx="6405417" cy="5057775"/>
          </a:xfrm>
        </p:spPr>
      </p:pic>
    </p:spTree>
    <p:extLst>
      <p:ext uri="{BB962C8B-B14F-4D97-AF65-F5344CB8AC3E}">
        <p14:creationId xmlns:p14="http://schemas.microsoft.com/office/powerpoint/2010/main" val="183120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7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sk-SK" i="1" dirty="0" smtClean="0"/>
              <a:t> Dom </a:t>
            </a:r>
            <a:r>
              <a:rPr lang="sk-SK" i="1" dirty="0"/>
              <a:t>svätej </a:t>
            </a:r>
            <a:r>
              <a:rPr lang="sk-SK" i="1" dirty="0" smtClean="0"/>
              <a:t>Alžbety z vnútra</a:t>
            </a:r>
            <a:endParaRPr lang="sk-SK" i="1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Je tam veľa sôch a prebiehajú tam modlitby.</a:t>
            </a:r>
            <a:endParaRPr lang="sk-SK" dirty="0"/>
          </a:p>
        </p:txBody>
      </p:sp>
      <p:pic>
        <p:nvPicPr>
          <p:cNvPr id="7" name="Zástupný objekt pre obrázok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43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Historický zvon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75100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V Košiciach bol odliaty a odvtedy tu stále je aj najväčší košický zvon – Urban. V Rusku by sa mu aj zasmiali, lebo v Moskve majú 40-krát taký ťažký. </a:t>
            </a:r>
            <a:r>
              <a:rPr lang="sk-SK" dirty="0" err="1"/>
              <a:t>Car</a:t>
            </a:r>
            <a:r>
              <a:rPr lang="sk-SK" dirty="0"/>
              <a:t> </a:t>
            </a:r>
            <a:r>
              <a:rPr lang="sk-SK" dirty="0" err="1"/>
              <a:t>Kolokol</a:t>
            </a:r>
            <a:r>
              <a:rPr lang="sk-SK" dirty="0"/>
              <a:t> (Zvon Cár) má 201 924 kg a priemer 660 cm (a nie iba 192 cm ako náš Urban). Tento najväčší zvon planéty odliali v r. 1734, pričom onedlho po vytiahnutí z odlievacej jamy im tam spadol naspäť. Boli z toho frustrovaní vyše sto rokov (do r. 1836), potom ho znova vytiahli a odvtedy postáva v Kremli. Cár zvon však na rozdiel od Urbana nikdy nezaznel. Aj preto, že im z neho (pri prvom vyťahovaní) odpadol drobný (11 tonový) úlomok. Náš celý zvon Urban má polovičnú hmotnosť tohto úlomku (vyše 5 ton) a postáva si pred svojou bývalou zvonicou – Urbanovou vežou. </a:t>
            </a:r>
          </a:p>
        </p:txBody>
      </p:sp>
      <p:pic>
        <p:nvPicPr>
          <p:cNvPr id="8" name="Zástupný objekt pre obrázok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1288" y="9620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753930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4251325" cy="1600200"/>
          </a:xfrm>
        </p:spPr>
        <p:txBody>
          <a:bodyPr/>
          <a:lstStyle/>
          <a:p>
            <a:r>
              <a:rPr lang="sk-SK" i="1" dirty="0"/>
              <a:t>Štátne Divadlo v Košiciach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47700" y="2057399"/>
            <a:ext cx="4124325" cy="44357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dirty="0"/>
              <a:t>Košické divadlo vzniklo na mieste niekdajšej stredovekej radnice, ktorá sa od 16. storočia nevyužívala, ale v roku 1756 v nej zriadili kaviareň, čo bolo v tom čase niečo nové a kaviareň sa stala spoločenským centrom.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Prvá budova Košického divadla bola uvedená do prevádzky v roku 1788, hoci celá budova bola dokončená až o dva roky neskôr. Ako prvé v nej bolo pravdepodobne uvedené predstavenie opery Únos zo </a:t>
            </a:r>
            <a:r>
              <a:rPr lang="sk-SK" dirty="0" err="1"/>
              <a:t>Serailu</a:t>
            </a:r>
            <a:r>
              <a:rPr lang="sk-SK" dirty="0"/>
              <a:t> od Wolfganga Amadea Mozarta (bolo uvedené v tanečnej sále reduty, keďže divadelná sála bola otvorená až v roku 1790). V divadle sa hrávalo najprv len nemecky, potom od roku 1816 striedavo maďarsky aj nemecky. Okrem divadla bola v budove znovuotvorená kaviareň a miesto si v nej našla aj reduta. Divadelná sála mala kapacitu 500 divákov. Budova bola postavená v klasicistickom slohu podľa projektu Štefana </a:t>
            </a:r>
            <a:r>
              <a:rPr lang="sk-SK" dirty="0" err="1"/>
              <a:t>Brockého</a:t>
            </a:r>
            <a:r>
              <a:rPr lang="sk-SK" dirty="0"/>
              <a:t> a Jozefa Jána </a:t>
            </a:r>
            <a:r>
              <a:rPr lang="sk-SK" dirty="0" err="1"/>
              <a:t>Tallera</a:t>
            </a:r>
            <a:r>
              <a:rPr lang="sk-SK" dirty="0"/>
              <a:t>. </a:t>
            </a:r>
          </a:p>
          <a:p>
            <a:endParaRPr lang="sk-SK" dirty="0"/>
          </a:p>
        </p:txBody>
      </p:sp>
      <p:sp>
        <p:nvSpPr>
          <p:cNvPr id="5" name="Zástupný objekt pre obrázok 2"/>
          <p:cNvSpPr txBox="1">
            <a:spLocks/>
          </p:cNvSpPr>
          <p:nvPr/>
        </p:nvSpPr>
        <p:spPr>
          <a:xfrm>
            <a:off x="5233988" y="995363"/>
            <a:ext cx="6172200" cy="4873625"/>
          </a:xfrm>
          <a:prstGeom prst="rect">
            <a:avLst/>
          </a:prstGeom>
        </p:spPr>
      </p:sp>
      <p:pic>
        <p:nvPicPr>
          <p:cNvPr id="7" name="Zástupný objekt pre obrázok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3988" y="995363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5574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2750">
              <a:srgbClr val="B5D2EC"/>
            </a:gs>
            <a:gs pos="82500">
              <a:srgbClr val="B5D2EC"/>
            </a:gs>
            <a:gs pos="82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28B897-CD10-40D0-BE5C-F3F46125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Knižnica Jana </a:t>
            </a:r>
            <a:r>
              <a:rPr lang="sk-SK" i="1" dirty="0" err="1" smtClean="0"/>
              <a:t>Bocatia</a:t>
            </a:r>
            <a:r>
              <a:rPr lang="sk-SK" i="1" dirty="0" smtClean="0"/>
              <a:t> </a:t>
            </a:r>
            <a:endParaRPr lang="sk-SK" i="1" dirty="0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xmlns="" id="{E1ABE9BE-9AD0-4889-8264-9A7A2DAF26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8" r="2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6131B21-6078-4F6C-A678-34C591F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sk-SK" dirty="0"/>
              <a:t>Počiatky Verejnej knižnice Jána </a:t>
            </a:r>
            <a:r>
              <a:rPr lang="sk-SK" dirty="0" err="1"/>
              <a:t>Bocatia</a:t>
            </a:r>
            <a:r>
              <a:rPr lang="sk-SK" dirty="0"/>
              <a:t> siahajú do 17. storočia, do obdobia vzniku Košickej univerzity. Jej zakladateľ - jágerský biskup Benedikt </a:t>
            </a:r>
            <a:r>
              <a:rPr lang="sk-SK" dirty="0" err="1"/>
              <a:t>Kisdy</a:t>
            </a:r>
            <a:r>
              <a:rPr lang="sk-SK" dirty="0"/>
              <a:t> - daroval svojmu ústavu veľký počet kníh, ktorý sa stal základom tejto knižnice. Po vyše sto rokoch pôsobenia, bola univerzita preložená do Budína a namiesto nej bola v Košiciach zriadená Kráľovská právnická akadémia. Podľa inventára z roku 1781 mala knižnica 4113 zväzkov kníh. Okrem vlastných nákupov knižnica právnickej akadémie bola doplňovaná aj početnými darmi od občanov mesta, spolkov, verejných ustanovizní a podobne. </a:t>
            </a:r>
          </a:p>
        </p:txBody>
      </p:sp>
    </p:spTree>
    <p:extLst>
      <p:ext uri="{BB962C8B-B14F-4D97-AF65-F5344CB8AC3E}">
        <p14:creationId xmlns:p14="http://schemas.microsoft.com/office/powerpoint/2010/main" val="4544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Knihy v Košickej knižnici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898" y="1460811"/>
            <a:ext cx="7014117" cy="51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Knižnica v Košiciach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1800" dirty="0"/>
              <a:t>Zistili sme, že v tejto knižnici je kniha, ktorá ma viac ako </a:t>
            </a:r>
            <a:r>
              <a:rPr lang="sk-SK" sz="1800" dirty="0" smtClean="0"/>
              <a:t>250 </a:t>
            </a:r>
            <a:r>
              <a:rPr lang="sk-SK" sz="1800" dirty="0"/>
              <a:t>rokov.</a:t>
            </a:r>
          </a:p>
          <a:p>
            <a:endParaRPr lang="sk-SK" dirty="0"/>
          </a:p>
        </p:txBody>
      </p:sp>
      <p:pic>
        <p:nvPicPr>
          <p:cNvPr id="11" name="Zástupný objekt pre obrázok 10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8" y="152400"/>
            <a:ext cx="6172200" cy="5708650"/>
          </a:xfrm>
        </p:spPr>
      </p:pic>
    </p:spTree>
    <p:extLst>
      <p:ext uri="{BB962C8B-B14F-4D97-AF65-F5344CB8AC3E}">
        <p14:creationId xmlns:p14="http://schemas.microsoft.com/office/powerpoint/2010/main" val="247184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610</Words>
  <Application>Microsoft Office PowerPoint</Application>
  <PresentationFormat>Širokouhlá</PresentationFormat>
  <Paragraphs>24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Algerian</vt:lpstr>
      <vt:lpstr>Arial</vt:lpstr>
      <vt:lpstr>Arial Black</vt:lpstr>
      <vt:lpstr>Calibri</vt:lpstr>
      <vt:lpstr>Calibri Light</vt:lpstr>
      <vt:lpstr>Motív balíka Office</vt:lpstr>
      <vt:lpstr>Exkurzia do Košíc</vt:lpstr>
      <vt:lpstr>Erb Košíc </vt:lpstr>
      <vt:lpstr>Dóm svätej Alžbety</vt:lpstr>
      <vt:lpstr> Dom svätej Alžbety z vnútra</vt:lpstr>
      <vt:lpstr>Historický zvon</vt:lpstr>
      <vt:lpstr>Štátne Divadlo v Košiciach</vt:lpstr>
      <vt:lpstr>Knižnica Jana Bocatia </vt:lpstr>
      <vt:lpstr>Knihy v Košickej knižnici</vt:lpstr>
      <vt:lpstr>Knižnica v Košiciach</vt:lpstr>
      <vt:lpstr>Ďakujem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Exkurzia do Košíc</dc:title>
  <dc:creator>Žiak03</dc:creator>
  <cp:lastModifiedBy>Igor</cp:lastModifiedBy>
  <cp:revision>20</cp:revision>
  <dcterms:created xsi:type="dcterms:W3CDTF">2019-11-04T12:22:11Z</dcterms:created>
  <dcterms:modified xsi:type="dcterms:W3CDTF">2019-12-19T23:58:42Z</dcterms:modified>
</cp:coreProperties>
</file>