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1" r:id="rId4"/>
    <p:sldId id="260" r:id="rId5"/>
    <p:sldId id="263" r:id="rId6"/>
    <p:sldId id="259" r:id="rId7"/>
    <p:sldId id="266" r:id="rId8"/>
    <p:sldId id="258" r:id="rId9"/>
    <p:sldId id="262" r:id="rId10"/>
    <p:sldId id="265" r:id="rId11"/>
    <p:sldId id="257" r:id="rId12"/>
  </p:sldIdLst>
  <p:sldSz cx="12192000" cy="6858000"/>
  <p:notesSz cx="6858000" cy="9144000"/>
  <p:photoAlbum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DB1327-1E54-EFB9-EE65-9F5252BD00D7}" v="335" dt="2020-05-29T12:25:21.8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7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86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6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3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9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916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1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90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6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8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EB472E-7CA6-4C2D-81E9-CD39A44F0B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A0486-F672-4FEF-A0A9-E6C3B7E3A5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289875" cy="5334001"/>
          </a:xfrm>
          <a:prstGeom prst="rect">
            <a:avLst/>
          </a:prstGeom>
          <a:solidFill>
            <a:srgbClr val="C8C8C8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89BC21-5566-4B70-91EA-44B4299CB3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1870" y="761999"/>
            <a:ext cx="8790301" cy="3810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5C4DC7-638F-435E-B6F9-626CB2E5E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2622" y="1298448"/>
            <a:ext cx="7187529" cy="2951819"/>
          </a:xfrm>
        </p:spPr>
        <p:txBody>
          <a:bodyPr anchor="b">
            <a:normAutofit fontScale="90000"/>
          </a:bodyPr>
          <a:lstStyle/>
          <a:p>
            <a:r>
              <a:rPr lang="sk-SK" sz="5800" dirty="0">
                <a:ea typeface="+mj-lt"/>
                <a:cs typeface="+mj-lt"/>
              </a:rPr>
              <a:t>Milí žiaci a rodičia, priblížime Vám "desatoro", ako to bude v škole fungovať od 1.6.2020 </a:t>
            </a:r>
            <a:endParaRPr lang="sk-S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1FCE6A-97BC-41EB-809A-50936E0F94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0889" y="4684418"/>
            <a:ext cx="8801282" cy="1411582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5F93A6-F03C-4E5C-813F-BC59A4DE91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2622" y="5006151"/>
            <a:ext cx="7187529" cy="768116"/>
          </a:xfrm>
        </p:spPr>
        <p:txBody>
          <a:bodyPr anchor="t">
            <a:normAutofit/>
          </a:bodyPr>
          <a:lstStyle/>
          <a:p>
            <a:r>
              <a:rPr lang="sk-SK" sz="2400" dirty="0">
                <a:solidFill>
                  <a:schemeClr val="accent1"/>
                </a:solidFill>
              </a:rPr>
              <a:t>Základná škola, </a:t>
            </a:r>
            <a:r>
              <a:rPr lang="sk-SK" sz="2400" dirty="0" err="1">
                <a:solidFill>
                  <a:schemeClr val="accent1"/>
                </a:solidFill>
              </a:rPr>
              <a:t>Angyalova</a:t>
            </a:r>
            <a:r>
              <a:rPr lang="sk-SK" sz="2400" dirty="0">
                <a:solidFill>
                  <a:schemeClr val="accent1"/>
                </a:solidFill>
              </a:rPr>
              <a:t> ulica 401/26, Kremnica</a:t>
            </a:r>
          </a:p>
        </p:txBody>
      </p:sp>
    </p:spTree>
    <p:extLst>
      <p:ext uri="{BB962C8B-B14F-4D97-AF65-F5344CB8AC3E}">
        <p14:creationId xmlns:p14="http://schemas.microsoft.com/office/powerpoint/2010/main" val="3195496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959B03-C937-4569-9026-32FFFD1F46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výdaj stravy v jednorázových obaloch">
            <a:extLst>
              <a:ext uri="{FF2B5EF4-FFF2-40B4-BE49-F238E27FC236}">
                <a16:creationId xmlns:a16="http://schemas.microsoft.com/office/drawing/2014/main" id="{F305BB63-D947-44C6-A566-46ADB1DC1C2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4" r="31852" b="-1"/>
          <a:stretch/>
        </p:blipFill>
        <p:spPr>
          <a:xfrm rot="5400000">
            <a:off x="4965869" y="-599224"/>
            <a:ext cx="5330952" cy="80473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2A55B3-2539-4BF5-BA64-F7590B870F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0338D413-9546-4F07-A725-D4340715B050}"/>
              </a:ext>
            </a:extLst>
          </p:cNvPr>
          <p:cNvSpPr txBox="1"/>
          <p:nvPr/>
        </p:nvSpPr>
        <p:spPr>
          <a:xfrm>
            <a:off x="411193" y="871268"/>
            <a:ext cx="275757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dirty="0"/>
              <a:t>9.  </a:t>
            </a:r>
            <a:r>
              <a:rPr lang="sk-SK" dirty="0">
                <a:ea typeface="+mn-lt"/>
                <a:cs typeface="+mn-lt"/>
              </a:rPr>
              <a:t>Ostatným žiakom, ktorí sa učia doma, príde obed zobrať od 12,45-do 13,30 rodič do jednorazového obalu.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76192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nevstupujem do areálu školy">
            <a:extLst>
              <a:ext uri="{FF2B5EF4-FFF2-40B4-BE49-F238E27FC236}">
                <a16:creationId xmlns:a16="http://schemas.microsoft.com/office/drawing/2014/main" id="{B3FB771D-1D1A-438C-8273-C9F4145C53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869" y="1425321"/>
            <a:ext cx="5330952" cy="3998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AB14EC8E-3099-4FCA-86DD-F6C4B9A49DDA}"/>
              </a:ext>
            </a:extLst>
          </p:cNvPr>
          <p:cNvSpPr txBox="1"/>
          <p:nvPr/>
        </p:nvSpPr>
        <p:spPr>
          <a:xfrm>
            <a:off x="511834" y="1805796"/>
            <a:ext cx="274320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dirty="0"/>
              <a:t>10.</a:t>
            </a:r>
            <a:r>
              <a:rPr lang="sk-SK" dirty="0">
                <a:ea typeface="+mn-lt"/>
                <a:cs typeface="+mn-lt"/>
              </a:rPr>
              <a:t>Rodič nevstupuje do areálu školy, zatelefonuje pedagógovi, ktorý má službu a ten pošle dieťa pred školu.</a:t>
            </a:r>
            <a:endParaRPr lang="sk-SK" dirty="0"/>
          </a:p>
          <a:p>
            <a:pPr algn="l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544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959B03-C937-4569-9026-32FFFD1F46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vstup do školy">
            <a:extLst>
              <a:ext uri="{FF2B5EF4-FFF2-40B4-BE49-F238E27FC236}">
                <a16:creationId xmlns:a16="http://schemas.microsoft.com/office/drawing/2014/main" id="{EE51EBE1-693D-4049-80C6-BA9EFD71375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r="31676" b="-1"/>
          <a:stretch/>
        </p:blipFill>
        <p:spPr>
          <a:xfrm rot="5400000">
            <a:off x="4965869" y="-599224"/>
            <a:ext cx="5330952" cy="80473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2A55B3-2539-4BF5-BA64-F7590B870F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1485767-8630-4274-A8A8-D274406752EA}"/>
              </a:ext>
            </a:extLst>
          </p:cNvPr>
          <p:cNvSpPr txBox="1"/>
          <p:nvPr/>
        </p:nvSpPr>
        <p:spPr>
          <a:xfrm>
            <a:off x="439947" y="1302589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dirty="0"/>
              <a:t>1.</a:t>
            </a:r>
            <a:r>
              <a:rPr lang="sk-SK" dirty="0">
                <a:ea typeface="+mn-lt"/>
                <a:cs typeface="+mn-lt"/>
              </a:rPr>
              <a:t>Nezdržujte sa pred školou, brána bude zavretá, vojdi malou bráničkou</a:t>
            </a:r>
            <a:endParaRPr lang="sk-SK" dirty="0"/>
          </a:p>
          <a:p>
            <a:pPr algn="l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16378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rozostupy">
            <a:extLst>
              <a:ext uri="{FF2B5EF4-FFF2-40B4-BE49-F238E27FC236}">
                <a16:creationId xmlns:a16="http://schemas.microsoft.com/office/drawing/2014/main" id="{180808F3-7C64-479C-AC8D-BB8BC03497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869" y="1425321"/>
            <a:ext cx="5330952" cy="3998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2968DD3C-CF49-4F7A-9E2E-2A2264798142}"/>
              </a:ext>
            </a:extLst>
          </p:cNvPr>
          <p:cNvSpPr txBox="1"/>
          <p:nvPr/>
        </p:nvSpPr>
        <p:spPr>
          <a:xfrm>
            <a:off x="583721" y="1624311"/>
            <a:ext cx="264255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dirty="0"/>
              <a:t>2.</a:t>
            </a:r>
            <a:r>
              <a:rPr lang="sk-SK" dirty="0">
                <a:ea typeface="+mn-lt"/>
                <a:cs typeface="+mn-lt"/>
              </a:rPr>
              <a:t>Dodržujte rozostupy</a:t>
            </a:r>
            <a:endParaRPr lang="sk-SK" dirty="0"/>
          </a:p>
          <a:p>
            <a:pPr algn="l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85203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ranný filter">
            <a:extLst>
              <a:ext uri="{FF2B5EF4-FFF2-40B4-BE49-F238E27FC236}">
                <a16:creationId xmlns:a16="http://schemas.microsoft.com/office/drawing/2014/main" id="{02B14541-891A-4625-8A82-08749D5FCA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869" y="1425321"/>
            <a:ext cx="5330952" cy="3998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709B0A2-BE9F-42CA-BEBD-949881B20946}"/>
              </a:ext>
            </a:extLst>
          </p:cNvPr>
          <p:cNvSpPr txBox="1"/>
          <p:nvPr/>
        </p:nvSpPr>
        <p:spPr>
          <a:xfrm>
            <a:off x="497457" y="1273835"/>
            <a:ext cx="235501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dirty="0"/>
              <a:t>3.</a:t>
            </a:r>
            <a:r>
              <a:rPr lang="sk-SK" dirty="0">
                <a:ea typeface="+mn-lt"/>
                <a:cs typeface="+mn-lt"/>
              </a:rPr>
              <a:t>Ranný zdravotný filter-meranie teploty a dezinfekcia rúk</a:t>
            </a:r>
          </a:p>
        </p:txBody>
      </p:sp>
    </p:spTree>
    <p:extLst>
      <p:ext uri="{BB962C8B-B14F-4D97-AF65-F5344CB8AC3E}">
        <p14:creationId xmlns:p14="http://schemas.microsoft.com/office/powerpoint/2010/main" val="169710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umývenie rúk">
            <a:extLst>
              <a:ext uri="{FF2B5EF4-FFF2-40B4-BE49-F238E27FC236}">
                <a16:creationId xmlns:a16="http://schemas.microsoft.com/office/drawing/2014/main" id="{4276C0EF-7FB9-46A0-B22D-6A48429A0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869" y="1425321"/>
            <a:ext cx="5330952" cy="3998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8CD1C92B-89B4-4EDE-8925-4CDF03F6A127}"/>
              </a:ext>
            </a:extLst>
          </p:cNvPr>
          <p:cNvSpPr txBox="1"/>
          <p:nvPr/>
        </p:nvSpPr>
        <p:spPr>
          <a:xfrm>
            <a:off x="267419" y="118757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dirty="0"/>
              <a:t>4. </a:t>
            </a:r>
            <a:r>
              <a:rPr lang="sk-SK" dirty="0">
                <a:ea typeface="+mn-lt"/>
                <a:cs typeface="+mn-lt"/>
              </a:rPr>
              <a:t>Použi automat na dezinfekciu </a:t>
            </a:r>
          </a:p>
        </p:txBody>
      </p:sp>
    </p:spTree>
    <p:extLst>
      <p:ext uri="{BB962C8B-B14F-4D97-AF65-F5344CB8AC3E}">
        <p14:creationId xmlns:p14="http://schemas.microsoft.com/office/powerpoint/2010/main" val="986510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prezuť a presun do triedy">
            <a:extLst>
              <a:ext uri="{FF2B5EF4-FFF2-40B4-BE49-F238E27FC236}">
                <a16:creationId xmlns:a16="http://schemas.microsoft.com/office/drawing/2014/main" id="{96C68D1C-AE11-44EC-A188-EB77AF1C7F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869" y="1425321"/>
            <a:ext cx="5330952" cy="3998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F729A7B8-C69B-472E-9478-A426DB7935B3}"/>
              </a:ext>
            </a:extLst>
          </p:cNvPr>
          <p:cNvSpPr txBox="1"/>
          <p:nvPr/>
        </p:nvSpPr>
        <p:spPr>
          <a:xfrm>
            <a:off x="310551" y="1719532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dirty="0"/>
              <a:t>5. </a:t>
            </a:r>
            <a:r>
              <a:rPr lang="sk-SK" dirty="0">
                <a:ea typeface="+mn-lt"/>
                <a:cs typeface="+mn-lt"/>
              </a:rPr>
              <a:t>Prezuj sa a choď do svojej triedy, kde Ťa už čaká pani učiteľka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7995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wc - umyť ruky">
            <a:extLst>
              <a:ext uri="{FF2B5EF4-FFF2-40B4-BE49-F238E27FC236}">
                <a16:creationId xmlns:a16="http://schemas.microsoft.com/office/drawing/2014/main" id="{B06E890C-EB3D-4B03-8DE9-1117B090EE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869" y="1425321"/>
            <a:ext cx="5330952" cy="3998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A7531D1B-D9F4-4FF5-AFBE-C766175B56D4}"/>
              </a:ext>
            </a:extLst>
          </p:cNvPr>
          <p:cNvSpPr txBox="1"/>
          <p:nvPr/>
        </p:nvSpPr>
        <p:spPr>
          <a:xfrm>
            <a:off x="669985" y="127383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dirty="0"/>
              <a:t>6. </a:t>
            </a:r>
            <a:r>
              <a:rPr lang="sk-SK" dirty="0">
                <a:ea typeface="+mn-lt"/>
                <a:cs typeface="+mn-lt"/>
              </a:rPr>
              <a:t>Často si umývaj ruky</a:t>
            </a:r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41203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959B03-C937-4569-9026-32FFFD1F46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používam jednorázové vreckovky">
            <a:extLst>
              <a:ext uri="{FF2B5EF4-FFF2-40B4-BE49-F238E27FC236}">
                <a16:creationId xmlns:a16="http://schemas.microsoft.com/office/drawing/2014/main" id="{210087B4-B916-4878-9B77-8849C714B99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r="45032" b="-1"/>
          <a:stretch/>
        </p:blipFill>
        <p:spPr>
          <a:xfrm rot="5400000">
            <a:off x="4965869" y="-599224"/>
            <a:ext cx="5330952" cy="80473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2A55B3-2539-4BF5-BA64-F7590B870F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F182612-9922-4EFF-B408-A4404537F0D7}"/>
              </a:ext>
            </a:extLst>
          </p:cNvPr>
          <p:cNvSpPr txBox="1"/>
          <p:nvPr/>
        </p:nvSpPr>
        <p:spPr>
          <a:xfrm>
            <a:off x="526211" y="1302589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sk-SK" dirty="0"/>
              <a:t>7. </a:t>
            </a:r>
            <a:r>
              <a:rPr lang="sk-SK" dirty="0">
                <a:ea typeface="+mn-lt"/>
                <a:cs typeface="+mn-lt"/>
              </a:rPr>
              <a:t>Utieraj sa len jednorazovými utierkami</a:t>
            </a:r>
          </a:p>
          <a:p>
            <a:pPr algn="l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2835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FB26DF-1058-4FF2-A7D8-CC9D04982C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školská jedáleń">
            <a:extLst>
              <a:ext uri="{FF2B5EF4-FFF2-40B4-BE49-F238E27FC236}">
                <a16:creationId xmlns:a16="http://schemas.microsoft.com/office/drawing/2014/main" id="{8DF5548A-DEE5-48E5-AD9E-F94BAD26D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5869" y="1425321"/>
            <a:ext cx="5330952" cy="39982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63E57-5EFE-40CA-99A5-7BDB95908F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45AC458-E33D-40B3-A433-0172E3C8F037}"/>
              </a:ext>
            </a:extLst>
          </p:cNvPr>
          <p:cNvSpPr txBox="1"/>
          <p:nvPr/>
        </p:nvSpPr>
        <p:spPr>
          <a:xfrm>
            <a:off x="454325" y="1532626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dirty="0"/>
              <a:t>8. </a:t>
            </a:r>
            <a:r>
              <a:rPr lang="sk-SK" dirty="0">
                <a:ea typeface="+mn-lt"/>
                <a:cs typeface="+mn-lt"/>
              </a:rPr>
              <a:t>Obed dostaneš od pani kuchárky na stôl, príbor bude zabalený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3761394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</Words>
  <Application>Microsoft Office PowerPoint</Application>
  <PresentationFormat>Širokouhlá</PresentationFormat>
  <Paragraphs>12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Corbel</vt:lpstr>
      <vt:lpstr>Wingdings 2</vt:lpstr>
      <vt:lpstr>Frame</vt:lpstr>
      <vt:lpstr>Milí žiaci a rodičia, priblížime Vám "desatoro", ako to bude v škole fungovať od 1.6.2020 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Monika Gombošová</dc:creator>
  <cp:lastModifiedBy>Gombošová Monika, PaedDr.</cp:lastModifiedBy>
  <cp:revision>102</cp:revision>
  <dcterms:created xsi:type="dcterms:W3CDTF">2020-05-29T12:02:55Z</dcterms:created>
  <dcterms:modified xsi:type="dcterms:W3CDTF">2020-05-29T14:42:25Z</dcterms:modified>
</cp:coreProperties>
</file>