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  <p:sldId id="270" r:id="rId9"/>
    <p:sldId id="259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C23B6-D45B-4A87-8529-18196F9E9632}" type="datetimeFigureOut">
              <a:rPr lang="sk-SK" smtClean="0"/>
              <a:pPr/>
              <a:t>29. 5. 2020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FBB3-D732-4453-8793-700BC403117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C23B6-D45B-4A87-8529-18196F9E9632}" type="datetimeFigureOut">
              <a:rPr lang="sk-SK" smtClean="0"/>
              <a:pPr/>
              <a:t>29. 5. 2020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FBB3-D732-4453-8793-700BC403117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C23B6-D45B-4A87-8529-18196F9E9632}" type="datetimeFigureOut">
              <a:rPr lang="sk-SK" smtClean="0"/>
              <a:pPr/>
              <a:t>29. 5. 2020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FBB3-D732-4453-8793-700BC403117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C23B6-D45B-4A87-8529-18196F9E9632}" type="datetimeFigureOut">
              <a:rPr lang="sk-SK" smtClean="0"/>
              <a:pPr/>
              <a:t>29. 5. 2020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FBB3-D732-4453-8793-700BC403117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C23B6-D45B-4A87-8529-18196F9E9632}" type="datetimeFigureOut">
              <a:rPr lang="sk-SK" smtClean="0"/>
              <a:pPr/>
              <a:t>29. 5. 2020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FBB3-D732-4453-8793-700BC403117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C23B6-D45B-4A87-8529-18196F9E9632}" type="datetimeFigureOut">
              <a:rPr lang="sk-SK" smtClean="0"/>
              <a:pPr/>
              <a:t>29. 5. 2020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FBB3-D732-4453-8793-700BC403117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C23B6-D45B-4A87-8529-18196F9E9632}" type="datetimeFigureOut">
              <a:rPr lang="sk-SK" smtClean="0"/>
              <a:pPr/>
              <a:t>29. 5. 2020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FBB3-D732-4453-8793-700BC403117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C23B6-D45B-4A87-8529-18196F9E9632}" type="datetimeFigureOut">
              <a:rPr lang="sk-SK" smtClean="0"/>
              <a:pPr/>
              <a:t>29. 5. 2020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FBB3-D732-4453-8793-700BC403117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C23B6-D45B-4A87-8529-18196F9E9632}" type="datetimeFigureOut">
              <a:rPr lang="sk-SK" smtClean="0"/>
              <a:pPr/>
              <a:t>29. 5. 2020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FBB3-D732-4453-8793-700BC403117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C23B6-D45B-4A87-8529-18196F9E9632}" type="datetimeFigureOut">
              <a:rPr lang="sk-SK" smtClean="0"/>
              <a:pPr/>
              <a:t>29. 5. 2020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FBB3-D732-4453-8793-700BC403117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C23B6-D45B-4A87-8529-18196F9E9632}" type="datetimeFigureOut">
              <a:rPr lang="sk-SK" smtClean="0"/>
              <a:pPr/>
              <a:t>29. 5. 2020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BEFBB3-D732-4453-8793-700BC403117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BC23B6-D45B-4A87-8529-18196F9E9632}" type="datetimeFigureOut">
              <a:rPr lang="sk-SK" smtClean="0"/>
              <a:pPr/>
              <a:t>29. 5. 2020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BEFBB3-D732-4453-8793-700BC403117E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skole.sk/?id_cat=9&amp;clanok=4325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kole.sk/?id_cat=9&amp;clanok=4325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Prvý kondicionál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Podmienkové vety s reálnou podmienkou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7524328" y="6093296"/>
            <a:ext cx="1158009" cy="36933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sk-SK" dirty="0" err="1" smtClean="0">
                <a:hlinkClick r:id="rId2"/>
              </a:rPr>
              <a:t>Oskole.sk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English</a:t>
            </a:r>
            <a:r>
              <a:rPr lang="sk-SK" dirty="0" smtClean="0"/>
              <a:t> </a:t>
            </a:r>
            <a:r>
              <a:rPr lang="sk-SK" dirty="0" err="1" smtClean="0"/>
              <a:t>Grammar</a:t>
            </a:r>
            <a:r>
              <a:rPr lang="sk-SK" dirty="0" smtClean="0"/>
              <a:t> </a:t>
            </a:r>
            <a:r>
              <a:rPr lang="sk-SK" dirty="0" err="1" smtClean="0"/>
              <a:t>Secrets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first</a:t>
            </a:r>
            <a:r>
              <a:rPr lang="sk-SK" b="1" dirty="0" smtClean="0"/>
              <a:t> </a:t>
            </a:r>
            <a:r>
              <a:rPr lang="sk-SK" b="1" dirty="0" err="1" smtClean="0"/>
              <a:t>conditional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use the First Conditional to talk about future events that are likely to happen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we take John, he'll be really pleased.</a:t>
            </a:r>
          </a:p>
          <a:p>
            <a:r>
              <a:rPr lang="en-US" dirty="0" smtClean="0"/>
              <a:t>If you give me some money, I'll pay you back tomorrow.</a:t>
            </a:r>
          </a:p>
          <a:p>
            <a:r>
              <a:rPr lang="en-US" dirty="0" smtClean="0"/>
              <a:t>If they tell us they want it, we'll have to give it to them.</a:t>
            </a:r>
          </a:p>
          <a:p>
            <a:r>
              <a:rPr lang="en-US" dirty="0" smtClean="0"/>
              <a:t>If Mary comes, she'll want to drive.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first</a:t>
            </a:r>
            <a:r>
              <a:rPr lang="sk-SK" b="1" dirty="0" smtClean="0"/>
              <a:t> </a:t>
            </a:r>
            <a:r>
              <a:rPr lang="sk-SK" b="1" dirty="0" err="1" smtClean="0"/>
              <a:t>conditional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'if' clause can be used with different present forms.</a:t>
            </a:r>
          </a:p>
          <a:p>
            <a:r>
              <a:rPr lang="en-US" dirty="0" smtClean="0"/>
              <a:t>If I go to New York again, I'll buy you a souvenir from the Empire State Building.</a:t>
            </a:r>
          </a:p>
          <a:p>
            <a:r>
              <a:rPr lang="en-US" dirty="0" smtClean="0"/>
              <a:t>If he's feeling better, he'll come.</a:t>
            </a:r>
          </a:p>
          <a:p>
            <a:r>
              <a:rPr lang="en-US" dirty="0" smtClean="0"/>
              <a:t>If she hasn't heard the bad news yet, I'll tell her.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first</a:t>
            </a:r>
            <a:r>
              <a:rPr lang="sk-SK" b="1" dirty="0" smtClean="0"/>
              <a:t> </a:t>
            </a:r>
            <a:r>
              <a:rPr lang="sk-SK" b="1" dirty="0" err="1" smtClean="0"/>
              <a:t>conditional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"future clause" can contain 'going to' or the future perfect as well as 'will'.</a:t>
            </a:r>
          </a:p>
          <a:p>
            <a:r>
              <a:rPr lang="en-US" dirty="0" smtClean="0"/>
              <a:t>If I see him, I'm going to tell him exactly how angry I am.</a:t>
            </a:r>
          </a:p>
          <a:p>
            <a:r>
              <a:rPr lang="en-US" dirty="0" smtClean="0"/>
              <a:t>If we don't get the contract, we'll have wasted a lot of time and money.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first</a:t>
            </a:r>
            <a:r>
              <a:rPr lang="sk-SK" b="1" dirty="0" smtClean="0"/>
              <a:t> </a:t>
            </a:r>
            <a:r>
              <a:rPr lang="sk-SK" b="1" dirty="0" err="1" smtClean="0"/>
              <a:t>conditional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"future clause" can also contain other modal verbs such as 'can' and 'must'.</a:t>
            </a:r>
          </a:p>
          <a:p>
            <a:r>
              <a:rPr lang="en-US" dirty="0" smtClean="0"/>
              <a:t>If you go to New York, you must have the cheesecake in Lindy's.</a:t>
            </a:r>
          </a:p>
          <a:p>
            <a:r>
              <a:rPr lang="en-US" dirty="0" smtClean="0"/>
              <a:t>If he comes, you can get a lift home with him.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Zloženie: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83568" y="2060848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Podmienkové súvetie sa skladá z dvoch častí:</a:t>
            </a:r>
            <a:endParaRPr lang="sk-SK" sz="2800" dirty="0"/>
          </a:p>
        </p:txBody>
      </p:sp>
      <p:sp>
        <p:nvSpPr>
          <p:cNvPr id="6" name="BlokTextu 5"/>
          <p:cNvSpPr txBox="1"/>
          <p:nvPr/>
        </p:nvSpPr>
        <p:spPr>
          <a:xfrm>
            <a:off x="755576" y="4581128"/>
            <a:ext cx="1410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/>
              <a:t>h</a:t>
            </a:r>
            <a:r>
              <a:rPr lang="sk-SK" b="1" dirty="0" smtClean="0"/>
              <a:t>lavná veta</a:t>
            </a:r>
            <a:endParaRPr lang="sk-SK" b="1" dirty="0"/>
          </a:p>
        </p:txBody>
      </p:sp>
      <p:sp>
        <p:nvSpPr>
          <p:cNvPr id="7" name="BlokTextu 6"/>
          <p:cNvSpPr txBox="1"/>
          <p:nvPr/>
        </p:nvSpPr>
        <p:spPr>
          <a:xfrm flipH="1">
            <a:off x="3131840" y="4509120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v</a:t>
            </a:r>
            <a:r>
              <a:rPr lang="sk-SK" b="1" dirty="0" smtClean="0"/>
              <a:t>edľajšia veta, začínajúca podraďovacou spojkou IF</a:t>
            </a:r>
            <a:endParaRPr lang="sk-SK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755576" y="501317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0070C0"/>
                </a:solidFill>
              </a:rPr>
              <a:t>budúci čas</a:t>
            </a:r>
            <a:endParaRPr lang="sk-SK" b="1" dirty="0">
              <a:solidFill>
                <a:srgbClr val="0070C0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4644008" y="508518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C00000"/>
                </a:solidFill>
              </a:rPr>
              <a:t>j</a:t>
            </a:r>
            <a:r>
              <a:rPr lang="sk-SK" b="1" dirty="0" smtClean="0">
                <a:solidFill>
                  <a:srgbClr val="C00000"/>
                </a:solidFill>
              </a:rPr>
              <a:t>ednoduchý prítomný čas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-27950" y="3573016"/>
            <a:ext cx="352968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4000" b="1" dirty="0" err="1" smtClean="0">
                <a:ln w="17780" cmpd="sng">
                  <a:solidFill>
                    <a:srgbClr val="00206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I´ll</a:t>
            </a:r>
            <a:r>
              <a:rPr lang="sk-SK" sz="4000" b="1" dirty="0" smtClean="0">
                <a:ln w="17780" cmpd="sng">
                  <a:solidFill>
                    <a:srgbClr val="00206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sk-SK" sz="4000" b="1" dirty="0" err="1" smtClean="0">
                <a:ln w="17780" cmpd="sng">
                  <a:solidFill>
                    <a:srgbClr val="00206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carry</a:t>
            </a:r>
            <a:r>
              <a:rPr lang="sk-SK" sz="4000" b="1" dirty="0" smtClean="0">
                <a:ln w="17780" cmpd="sng">
                  <a:solidFill>
                    <a:srgbClr val="00206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sk-SK" sz="4000" b="1" dirty="0" err="1" smtClean="0">
                <a:ln w="17780" cmpd="sng">
                  <a:solidFill>
                    <a:srgbClr val="00206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you</a:t>
            </a:r>
            <a:r>
              <a:rPr lang="sk-SK" sz="4000" b="1" dirty="0" smtClean="0">
                <a:ln w="17780" cmpd="sng">
                  <a:solidFill>
                    <a:srgbClr val="00206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, </a:t>
            </a:r>
            <a:endParaRPr lang="sk-SK" sz="4000" b="1" dirty="0">
              <a:ln w="17780" cmpd="sng">
                <a:solidFill>
                  <a:srgbClr val="00206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3185414" y="3573016"/>
            <a:ext cx="601709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4000" b="1" dirty="0" err="1" smtClean="0">
                <a:ln w="17780" cmpd="sng">
                  <a:solidFill>
                    <a:srgbClr val="00206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if</a:t>
            </a:r>
            <a:r>
              <a:rPr lang="sk-SK" sz="4000" b="1" dirty="0" smtClean="0">
                <a:ln w="17780" cmpd="sng">
                  <a:solidFill>
                    <a:srgbClr val="00206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sk-SK" sz="4000" b="1" dirty="0" err="1" smtClean="0">
                <a:ln w="17780" cmpd="sng">
                  <a:solidFill>
                    <a:srgbClr val="00206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you</a:t>
            </a:r>
            <a:r>
              <a:rPr lang="sk-SK" sz="4000" b="1" dirty="0" smtClean="0">
                <a:ln w="17780" cmpd="sng">
                  <a:solidFill>
                    <a:srgbClr val="00206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sk-SK" sz="4000" b="1" dirty="0" err="1" smtClean="0">
                <a:ln w="17780" cmpd="sng">
                  <a:solidFill>
                    <a:srgbClr val="00206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climb</a:t>
            </a:r>
            <a:r>
              <a:rPr lang="sk-SK" sz="4000" b="1" dirty="0" smtClean="0">
                <a:ln w="17780" cmpd="sng">
                  <a:solidFill>
                    <a:srgbClr val="00206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on my </a:t>
            </a:r>
            <a:r>
              <a:rPr lang="sk-SK" sz="4000" b="1" dirty="0" err="1" smtClean="0">
                <a:ln w="17780" cmpd="sng">
                  <a:solidFill>
                    <a:srgbClr val="00206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back</a:t>
            </a:r>
            <a:r>
              <a:rPr lang="sk-SK" sz="4000" b="1" dirty="0" smtClean="0">
                <a:ln w="17780" cmpd="sng">
                  <a:solidFill>
                    <a:srgbClr val="00206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.</a:t>
            </a:r>
            <a:endParaRPr lang="sk-SK" sz="4000" b="1" dirty="0">
              <a:ln w="17780" cmpd="sng">
                <a:solidFill>
                  <a:srgbClr val="00206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Použitie: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Ak hovoríme o situáciách, ktoré sa reálne môžu, alebo nemôžu stať v budúcnosti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oskole.sk/userfiles/image/novy/obrazky%20OSKOLE/aj%20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2656"/>
            <a:ext cx="7620000" cy="2181226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11560" y="2708920"/>
            <a:ext cx="737573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Muž sa pýta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: Pôjdeme taxíkom?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Prvá žena: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Ak pôjdeme autobusom bude to lacnejšie.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Druhá žena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: Dostaneme sa tam rýchlejšie ak pôjdeme taxíkom.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11560" y="3789040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Obe ženy použili vo svojej odpovedi prvú podmienkovú vetu. </a:t>
            </a:r>
          </a:p>
          <a:p>
            <a:pPr algn="ctr"/>
            <a:r>
              <a:rPr lang="sk-SK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Tzn., že sú reálne obe možnosti v prítomnosti alebo budúcnosti.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07504" y="4869160"/>
            <a:ext cx="8856984" cy="1323439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Všetky podmienkové vety sú podraďovacie súvetia, kde jedna veta je hlavná – môže stáť sama o sebe a jedna je vedľajšia, ktorá nemôže sama existovať, lebo nemá význam.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Ako rozoznáme vedľajšiu vetu? Vždy je v nej spojka </a:t>
            </a:r>
            <a:r>
              <a:rPr lang="sk-SK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sk-SK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7740352" y="332656"/>
            <a:ext cx="115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 smtClean="0">
                <a:hlinkClick r:id="rId3"/>
              </a:rPr>
              <a:t>Oskole.sk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79512" y="404664"/>
            <a:ext cx="849694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 1.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Preklad do slovenčiny sa trochu gramaticky líši. V preklade za spojkou </a:t>
            </a:r>
            <a:r>
              <a:rPr kumimoji="0" lang="sk-SK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ak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používame budúci čas, ale v angličtine je tam prítomný jednoduchý čas.</a:t>
            </a: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2.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     </a:t>
            </a:r>
            <a:r>
              <a:rPr kumimoji="0" lang="sk-SK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V prvej podmienkovej vete sa môžu používať v hlavnej vete skrátené tvary </a:t>
            </a:r>
            <a:r>
              <a:rPr kumimoji="0" lang="sk-SK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slovesa</a:t>
            </a:r>
            <a:r>
              <a:rPr kumimoji="0" lang="sk-SK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will</a:t>
            </a:r>
            <a:r>
              <a:rPr kumimoji="0" lang="sk-SK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:</a:t>
            </a: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07504" y="2204864"/>
            <a:ext cx="882047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3.</a:t>
            </a:r>
            <a:r>
              <a:rPr kumimoji="0" lang="sk-SK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po slovese </a:t>
            </a:r>
            <a:r>
              <a:rPr kumimoji="0" lang="sk-SK" sz="20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will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musí vždy nasledovať </a:t>
            </a:r>
            <a:r>
              <a:rPr kumimoji="0" lang="sk-SK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plnovýznamové sloveso v základnom tvare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: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žiadna prípona –s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v tretej osobe jednotného čísla (</a:t>
            </a:r>
            <a:r>
              <a:rPr kumimoji="0" lang="sk-SK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she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sk-SK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will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go </a:t>
            </a:r>
            <a:r>
              <a:rPr kumimoji="0" lang="sk-SK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out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)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sloveso byť má základný tvar </a:t>
            </a:r>
            <a:r>
              <a:rPr kumimoji="0" lang="sk-SK" sz="20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be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(</a:t>
            </a:r>
            <a:r>
              <a:rPr kumimoji="0" lang="sk-SK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it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sk-SK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will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sk-SK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be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sk-SK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cheaper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) </a:t>
            </a:r>
            <a:r>
              <a:rPr kumimoji="0" lang="sk-SK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am/</a:t>
            </a:r>
            <a:r>
              <a:rPr kumimoji="0" lang="sk-SK" sz="20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is</a:t>
            </a:r>
            <a:r>
              <a:rPr kumimoji="0" lang="sk-SK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/are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= vyčasované sloveso byť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827584" y="1484784"/>
            <a:ext cx="694826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4.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     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pokiaľ tvoríme </a:t>
            </a:r>
            <a:r>
              <a:rPr kumimoji="0" lang="sk-SK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otázku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v prvej podmienkovej vete, tá sa tvorí </a:t>
            </a:r>
            <a:r>
              <a:rPr kumimoji="0" lang="sk-SK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z hlavnej vety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teda z tej kde máme budúci čas </a:t>
            </a:r>
            <a:r>
              <a:rPr kumimoji="0" lang="sk-SK" sz="20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will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 Pri slovese </a:t>
            </a:r>
            <a:r>
              <a:rPr kumimoji="0" lang="sk-SK" sz="20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will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sa otázka tvorí </a:t>
            </a:r>
            <a:r>
              <a:rPr kumimoji="0" lang="sk-SK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výmenou slovosledu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Will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sk-SK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you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sk-SK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go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sk-SK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out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sk-SK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if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sk-SK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sk-SK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weather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sk-SK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is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sk-SK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nice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?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1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effectLst/>
                <a:latin typeface="Arial" pitchFamily="34" charset="0"/>
                <a:cs typeface="Arial" pitchFamily="34" charset="0"/>
              </a:rPr>
              <a:t>môžeme pridať aj opytovacie zámeno na začiatok otázky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What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sk-SK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will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sk-SK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she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sk-SK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do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sk-SK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if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sk-SK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she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sk-SK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comes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late?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39552" y="908720"/>
            <a:ext cx="799288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5.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     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nezabúdame, že vo </a:t>
            </a:r>
            <a:r>
              <a:rPr kumimoji="0" lang="sk-SK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vedľajšej vete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kde používame </a:t>
            </a:r>
            <a:r>
              <a:rPr kumimoji="0" lang="sk-SK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jednoduchý prítomný </a:t>
            </a:r>
            <a:r>
              <a:rPr kumimoji="0" lang="sk-SK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čas</a:t>
            </a: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dodržujeme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všetky </a:t>
            </a:r>
            <a:r>
              <a:rPr kumimoji="0" lang="sk-SK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pravidlá tohto času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:</a:t>
            </a:r>
            <a:endParaRPr kumimoji="0" lang="sk-S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endParaRPr kumimoji="0" lang="sk-S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prípona </a:t>
            </a:r>
            <a:r>
              <a:rPr kumimoji="0" lang="sk-SK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– s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v tretej osobe jednotného čísla</a:t>
            </a:r>
            <a:endParaRPr kumimoji="0" lang="sk-S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v zápore používame </a:t>
            </a:r>
            <a:r>
              <a:rPr kumimoji="0" lang="sk-SK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don´t</a:t>
            </a:r>
            <a:r>
              <a:rPr kumimoji="0" lang="sk-SK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/</a:t>
            </a:r>
            <a:r>
              <a:rPr kumimoji="0" lang="sk-SK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doesn´t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+ plnovýznamové sloveso v základnom tvare</a:t>
            </a:r>
            <a:endParaRPr kumimoji="0" lang="sk-S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79512" y="1196752"/>
            <a:ext cx="8496944" cy="318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400" b="1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effectLst/>
                <a:latin typeface="Arial" pitchFamily="34" charset="0"/>
                <a:cs typeface="Arial" pitchFamily="34" charset="0"/>
              </a:rPr>
              <a:t>pozn. otázku netvoríme, lebo v prvej podmienkovej vete sa tvorí z hlavnej vety a ako sme si už uviedli, jednoduchý prítomný čas sa používa vo vedľajšej vete s </a:t>
            </a:r>
            <a:r>
              <a:rPr kumimoji="0" lang="sk-SK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if</a:t>
            </a:r>
            <a:r>
              <a:rPr kumimoji="0" lang="sk-SK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:</a:t>
            </a:r>
            <a:endParaRPr kumimoji="0" lang="sk-S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endParaRPr kumimoji="0" lang="sk-S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If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I </a:t>
            </a:r>
            <a:r>
              <a:rPr kumimoji="0" lang="sk-SK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don´t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hurry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I´ll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miss </a:t>
            </a: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bus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sk-S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If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she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sk-SK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doesn´t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 </a:t>
            </a: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feel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well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tomorrow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she´ll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stay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at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home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sk-S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If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he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sk-SK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goes</a:t>
            </a:r>
            <a:r>
              <a:rPr kumimoji="0" lang="sk-SK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sk-SK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out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he´ll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close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window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sk-S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Prelož: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Ak si nebudeš dávať pozor na mobil, niekto ti ho ukradne.</a:t>
            </a:r>
          </a:p>
          <a:p>
            <a:r>
              <a:rPr lang="sk-SK" dirty="0" err="1" smtClean="0"/>
              <a:t>If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don´t</a:t>
            </a:r>
            <a:r>
              <a:rPr lang="sk-SK" dirty="0" smtClean="0"/>
              <a:t> </a:t>
            </a:r>
            <a:r>
              <a:rPr lang="sk-SK" dirty="0" err="1" smtClean="0"/>
              <a:t>look</a:t>
            </a:r>
            <a:r>
              <a:rPr lang="sk-SK" dirty="0" smtClean="0"/>
              <a:t> </a:t>
            </a:r>
            <a:r>
              <a:rPr lang="sk-SK" dirty="0" err="1" smtClean="0"/>
              <a:t>after</a:t>
            </a:r>
            <a:r>
              <a:rPr lang="sk-SK" dirty="0" smtClean="0"/>
              <a:t> </a:t>
            </a:r>
            <a:r>
              <a:rPr lang="sk-SK" dirty="0" err="1" smtClean="0"/>
              <a:t>your</a:t>
            </a:r>
            <a:r>
              <a:rPr lang="sk-SK" dirty="0" smtClean="0"/>
              <a:t> mobile </a:t>
            </a:r>
            <a:r>
              <a:rPr lang="sk-SK" dirty="0" err="1" smtClean="0"/>
              <a:t>phone</a:t>
            </a:r>
            <a:r>
              <a:rPr lang="sk-SK" dirty="0" smtClean="0"/>
              <a:t>, </a:t>
            </a:r>
            <a:r>
              <a:rPr lang="sk-SK" dirty="0" err="1" smtClean="0"/>
              <a:t>somebody</a:t>
            </a:r>
            <a:r>
              <a:rPr lang="sk-SK" dirty="0" smtClean="0"/>
              <a:t> </a:t>
            </a:r>
            <a:r>
              <a:rPr lang="sk-SK" dirty="0" err="1" smtClean="0"/>
              <a:t>will</a:t>
            </a:r>
            <a:r>
              <a:rPr lang="sk-SK" dirty="0" smtClean="0"/>
              <a:t> </a:t>
            </a:r>
            <a:r>
              <a:rPr lang="sk-SK" dirty="0" err="1" smtClean="0"/>
              <a:t>stolen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r>
              <a:rPr lang="sk-SK" dirty="0" smtClean="0"/>
              <a:t>Ak sa budeš dobre učiť, vyštuduješ vysokú školu.</a:t>
            </a:r>
          </a:p>
          <a:p>
            <a:r>
              <a:rPr lang="sk-SK" dirty="0" err="1" smtClean="0"/>
              <a:t>If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study </a:t>
            </a:r>
            <a:r>
              <a:rPr lang="sk-SK" dirty="0" err="1" smtClean="0"/>
              <a:t>well</a:t>
            </a:r>
            <a:r>
              <a:rPr lang="sk-SK" dirty="0" smtClean="0"/>
              <a:t>,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will</a:t>
            </a:r>
            <a:r>
              <a:rPr lang="sk-SK" dirty="0" smtClean="0"/>
              <a:t> study </a:t>
            </a:r>
            <a:r>
              <a:rPr lang="sk-SK" dirty="0" err="1" smtClean="0"/>
              <a:t>an</a:t>
            </a:r>
            <a:r>
              <a:rPr lang="sk-SK" dirty="0" smtClean="0"/>
              <a:t> </a:t>
            </a:r>
            <a:r>
              <a:rPr lang="sk-SK" dirty="0" err="1" smtClean="0"/>
              <a:t>university</a:t>
            </a:r>
            <a:r>
              <a:rPr lang="sk-SK" dirty="0" smtClean="0"/>
              <a:t>.       </a:t>
            </a: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539552" y="2852936"/>
            <a:ext cx="806489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/>
          <p:cNvSpPr/>
          <p:nvPr/>
        </p:nvSpPr>
        <p:spPr>
          <a:xfrm>
            <a:off x="539552" y="4725144"/>
            <a:ext cx="806489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Šípka doprava 5">
            <a:hlinkClick r:id="" action="ppaction://hlinkshowjump?jump=lastslide"/>
          </p:cNvPr>
          <p:cNvSpPr/>
          <p:nvPr/>
        </p:nvSpPr>
        <p:spPr>
          <a:xfrm>
            <a:off x="6804248" y="692696"/>
            <a:ext cx="1440160" cy="115212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cvičenia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Vlastná 13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7674D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399</Words>
  <Application>Microsoft Office PowerPoint</Application>
  <PresentationFormat>Prezentácia na obrazovke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Tok</vt:lpstr>
      <vt:lpstr>Prvý kondicionál</vt:lpstr>
      <vt:lpstr>Zloženie:</vt:lpstr>
      <vt:lpstr>Použitie: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Prelož:</vt:lpstr>
      <vt:lpstr>English Grammar Secrets </vt:lpstr>
      <vt:lpstr>The first conditional</vt:lpstr>
      <vt:lpstr>The first conditional</vt:lpstr>
      <vt:lpstr>The first conditional</vt:lpstr>
      <vt:lpstr>The first conditional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Prvý kondicionál</dc:title>
  <dc:creator>milka</dc:creator>
  <cp:lastModifiedBy>milka</cp:lastModifiedBy>
  <cp:revision>3</cp:revision>
  <dcterms:modified xsi:type="dcterms:W3CDTF">2020-05-29T12:53:03Z</dcterms:modified>
</cp:coreProperties>
</file>