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0430EB3-B828-4312-B419-D003977FC425}" type="slidenum">
              <a:t>‹#›</a:t>
            </a:fld>
            <a:endParaRPr lang="sk-SK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23975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4" name="Zástupný symbol hlavičky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8220FE5-8B8E-49A0-A180-C7D6993E8892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521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sk-SK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56DF47A-3131-41FB-9657-6CBC2A26A888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945C9C-4AB1-47EE-88D2-8FEAD6F75B25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291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56DF47A-3131-41FB-9657-6CBC2A26A888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C43C41-222F-4768-94FA-D8EDB043BCBE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258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56DF47A-3131-41FB-9657-6CBC2A26A888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7FF1D6-2C8B-46DF-9EB3-8D6489C986A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396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536079-8D6C-4D1B-9F71-3F5894B0DC9D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2BCA10-084D-4140-BBF6-9C063C89D58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149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536079-8D6C-4D1B-9F71-3F5894B0DC9D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24851E-139F-459F-99D1-0EAA2F2672FA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901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536079-8D6C-4D1B-9F71-3F5894B0DC9D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EA51FF-AF6B-449A-9D46-072A38DC33B5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038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536079-8D6C-4D1B-9F71-3F5894B0DC9D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1D9A8F-2865-4283-9B80-59CEDF2C05E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30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536079-8D6C-4D1B-9F71-3F5894B0DC9D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55FD36-7645-4078-A194-8A3AA0C7E4CD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231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536079-8D6C-4D1B-9F71-3F5894B0DC9D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751EA9-96F4-47EE-B28E-A2961FA7D71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230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536079-8D6C-4D1B-9F71-3F5894B0DC9D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471A48-532A-4E5D-B333-55460212C6DA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5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536079-8D6C-4D1B-9F71-3F5894B0DC9D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5D7584-C732-4212-BD56-063B3C181DB7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751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56DF47A-3131-41FB-9657-6CBC2A26A888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388B2D-E862-4AE8-A368-002B37412B62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679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536079-8D6C-4D1B-9F71-3F5894B0DC9D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4E4F0F-D86E-45DC-9ACB-48D655B7F0CE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052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536079-8D6C-4D1B-9F71-3F5894B0DC9D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95AC7E-55AF-41BD-80AD-E1D291E28518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3998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1536079-8D6C-4D1B-9F71-3F5894B0DC9D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389881-F7C0-4EC1-9CAD-2CADE7B86E3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424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56DF47A-3131-41FB-9657-6CBC2A26A888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F16555-3E19-45F9-807F-25A3A4415FBA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313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56DF47A-3131-41FB-9657-6CBC2A26A888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D1243D-386F-4A14-A9A6-C6F1651C3A2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051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56DF47A-3131-41FB-9657-6CBC2A26A888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F3CD6E-3E1A-4877-BAE5-0B25AF9F34C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337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56DF47A-3131-41FB-9657-6CBC2A26A888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D53CBE-9131-45E1-B150-61FD5E8421C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524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56DF47A-3131-41FB-9657-6CBC2A26A888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A42B2A-80CF-47AB-B240-0C9A8708327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658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56DF47A-3131-41FB-9657-6CBC2A26A888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52DEBC-3BAC-4395-9753-ABA3B200E5F2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044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56DF47A-3131-41FB-9657-6CBC2A26A888}" type="datetime1">
              <a:rPr lang="sk-SK" smtClean="0"/>
              <a:pPr lvl="0"/>
              <a:t>26. 4. 2020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5C4B06-72BE-4994-9B2F-E862285C8ED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993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sk-SK"/>
              <a:t>Kliknúť na editáciu formátu textu titulkuUpravte štýly predlohy textu</a:t>
            </a:r>
          </a:p>
        </p:txBody>
      </p:sp>
      <p:sp>
        <p:nvSpPr>
          <p:cNvPr id="3" name="Zástupný symbol dátumu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56DF47A-3131-41FB-9657-6CBC2A26A888}" type="datetime1">
              <a:rPr lang="sk-SK"/>
              <a:pPr lvl="0"/>
              <a:t>2020/4/26</a:t>
            </a:fld>
            <a:endParaRPr lang="sk-SK"/>
          </a:p>
        </p:txBody>
      </p:sp>
      <p:sp>
        <p:nvSpPr>
          <p:cNvPr id="4" name="Zástupný symbol päty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sk-SK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5" name="Zástupný symbol čísla snímky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B080957-0BC1-49C2-A126-1D8727F8BE2F}" type="slidenum">
              <a:t>‹#›</a:t>
            </a:fld>
            <a:endParaRPr lang="sk-SK"/>
          </a:p>
        </p:txBody>
      </p:sp>
      <p:sp>
        <p:nvSpPr>
          <p:cNvPr id="6" name="Zástupný symbol textu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sk-SK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sk-SK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sk-SK"/>
              <a:t>Kliknúť na editáciu formátu textu titulkuUpravte štýly predlohy textu</a:t>
            </a:r>
          </a:p>
        </p:txBody>
      </p:sp>
      <p:sp>
        <p:nvSpPr>
          <p:cNvPr id="3" name="Zástupný symbol obsah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sk-SK"/>
              <a:t>Kliknúť na editáciu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 osnovy</a:t>
            </a:r>
          </a:p>
          <a:p>
            <a:pPr lvl="4"/>
            <a:r>
              <a:rPr lang="sk-SK"/>
              <a:t>Piata úroveň osnovy</a:t>
            </a:r>
          </a:p>
          <a:p>
            <a:pPr lvl="5"/>
            <a:r>
              <a:rPr lang="sk-SK"/>
              <a:t>Šiesta úroveň</a:t>
            </a:r>
          </a:p>
          <a:p>
            <a:pPr lvl="6"/>
            <a:r>
              <a:rPr lang="sk-SK"/>
              <a:t>Siedma úroveň</a:t>
            </a:r>
          </a:p>
          <a:p>
            <a:pPr lvl="7"/>
            <a:r>
              <a:rPr lang="sk-SK"/>
              <a:t>Ȏsma úroveň textu</a:t>
            </a:r>
          </a:p>
          <a:p>
            <a:pPr lvl="0"/>
            <a:r>
              <a:rPr lang="sk-SK"/>
              <a:t>Deviata úroveňUpravte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1536079-8D6C-4D1B-9F71-3F5894B0DC9D}" type="datetime1">
              <a:rPr lang="sk-SK"/>
              <a:pPr lvl="0"/>
              <a:t>2020/4/26</a:t>
            </a:fld>
            <a:endParaRPr lang="sk-SK"/>
          </a:p>
        </p:txBody>
      </p:sp>
      <p:sp>
        <p:nvSpPr>
          <p:cNvPr id="5" name="Zástupný symbol päty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sk-SK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6" name="Zástupný symbol čísla snímky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EDC800C-E93C-444E-8D71-7E7EDD706A17}" type="slidenum"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sk-SK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Lucida Sans" pitchFamily="2"/>
        </a:defRPr>
      </a:lvl1pPr>
    </p:titleStyle>
    <p:bodyStyle>
      <a:lvl1pPr lvl="0">
        <a:buSzPct val="45000"/>
        <a:buFont typeface="StarSymbol"/>
        <a:buChar char="●"/>
        <a:tabLst/>
        <a:defRPr lang="sk-SK" sz="32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sk-SK" sz="32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sk-SK" sz="32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sk-SK" sz="32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sk-SK" sz="32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sk-SK" sz="32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sk-SK" sz="32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sk-SK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sk-SK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4958280" y="6377760"/>
            <a:ext cx="4208040" cy="4784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spcAft>
                <a:spcPts val="0"/>
              </a:spcAft>
              <a:buNone/>
            </a:pPr>
            <a:r>
              <a:rPr lang="sk-SK" sz="1400">
                <a:latin typeface="Calibri" pitchFamily="18"/>
              </a:rPr>
              <a:t>Mgr. Michaela Ďurkáčová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2760" y="412920"/>
            <a:ext cx="4121279" cy="412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713480" y="241560"/>
            <a:ext cx="4464000" cy="44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3"/>
          <p:cNvSpPr/>
          <p:nvPr/>
        </p:nvSpPr>
        <p:spPr>
          <a:xfrm>
            <a:off x="1946520" y="4705920"/>
            <a:ext cx="5979600" cy="1309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8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Zrak a sluch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75640" y="404640"/>
            <a:ext cx="5832360" cy="606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type="body" idx="4294967295"/>
          </p:nvPr>
        </p:nvSpPr>
        <p:spPr>
          <a:xfrm>
            <a:off x="914400" y="692640"/>
            <a:ext cx="8229240" cy="45255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sk-SK">
                <a:latin typeface="Comic Sans MS" pitchFamily="66"/>
              </a:rPr>
              <a:t>Funkcia načúvacieho prístroja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03639" y="1276920"/>
            <a:ext cx="6480360" cy="5131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3640" y="628920"/>
            <a:ext cx="8136720" cy="535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Ďakujem za pozornosť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sk-SK">
                <a:latin typeface="Comic Sans MS" pitchFamily="66"/>
              </a:rPr>
              <a:t>Ďakujem za pozornosť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19640" y="1989719"/>
            <a:ext cx="6120360" cy="252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type="body" idx="4294967295"/>
          </p:nvPr>
        </p:nvSpPr>
        <p:spPr>
          <a:xfrm>
            <a:off x="539640" y="404640"/>
            <a:ext cx="8229240" cy="45255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sk-SK" b="1">
                <a:latin typeface="Comic Sans MS" pitchFamily="66"/>
              </a:rPr>
              <a:t>Zrak</a:t>
            </a:r>
            <a:r>
              <a:rPr lang="sk-SK">
                <a:latin typeface="Comic Sans MS" pitchFamily="66"/>
              </a:rPr>
              <a:t> –orientácia v priestore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sk-SK">
                <a:latin typeface="Comic Sans MS" pitchFamily="66"/>
              </a:rPr>
              <a:t>             - orgán </a:t>
            </a:r>
            <a:r>
              <a:rPr lang="sk-SK" b="1">
                <a:latin typeface="Comic Sans MS" pitchFamily="66"/>
              </a:rPr>
              <a:t>oko</a:t>
            </a:r>
            <a:r>
              <a:rPr lang="sk-SK">
                <a:latin typeface="Comic Sans MS" pitchFamily="66"/>
              </a:rPr>
              <a:t> uložené v </a:t>
            </a:r>
            <a:r>
              <a:rPr lang="sk-SK" b="1">
                <a:latin typeface="Comic Sans MS" pitchFamily="66"/>
              </a:rPr>
              <a:t>očnici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47520" y="2204999"/>
            <a:ext cx="5479920" cy="4151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BlokTextu 6"/>
          <p:cNvSpPr/>
          <p:nvPr/>
        </p:nvSpPr>
        <p:spPr>
          <a:xfrm>
            <a:off x="78120" y="1915919"/>
            <a:ext cx="3888000" cy="2010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3 vrstvy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tabLst/>
              <a:defRPr sz="1800"/>
            </a:pPr>
            <a:r>
              <a:rPr lang="sk-SK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Vonkajšia </a:t>
            </a:r>
            <a:r>
              <a: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–bielko a rohovka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-"/>
              <a:tabLst/>
              <a:defRPr sz="1800"/>
            </a:pPr>
            <a:r>
              <a:rPr lang="sk-SK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Stredná </a:t>
            </a:r>
            <a:r>
              <a: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– cievovka, vráskovcové teleso, dúhovka, šošovka, zrenica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-  </a:t>
            </a:r>
            <a:r>
              <a:rPr lang="sk-SK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Vnútorná-</a:t>
            </a:r>
            <a:r>
              <a:rPr lang="sk-SK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 sietnica- zmyslové bunky-   tyčinky a čapíky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15640" y="1772639"/>
            <a:ext cx="5964840" cy="4904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obsahu 2"/>
          <p:cNvSpPr txBox="1">
            <a:spLocks noGrp="1"/>
          </p:cNvSpPr>
          <p:nvPr>
            <p:ph type="body" idx="4294967295"/>
          </p:nvPr>
        </p:nvSpPr>
        <p:spPr>
          <a:xfrm>
            <a:off x="251640" y="404640"/>
            <a:ext cx="8229240" cy="45255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sk-SK" b="1">
                <a:latin typeface="Comic Sans MS" pitchFamily="66"/>
              </a:rPr>
              <a:t>tyčinky</a:t>
            </a:r>
            <a:r>
              <a:rPr lang="sk-SK">
                <a:latin typeface="Comic Sans MS" pitchFamily="66"/>
              </a:rPr>
              <a:t> – vnímanie tmy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sk-SK" b="1">
                <a:latin typeface="Comic Sans MS" pitchFamily="66"/>
              </a:rPr>
              <a:t>čapíky</a:t>
            </a:r>
            <a:r>
              <a:rPr lang="sk-SK">
                <a:latin typeface="Comic Sans MS" pitchFamily="66"/>
              </a:rPr>
              <a:t> – vnímanie svetla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sk-SK" sz="1800"/>
          </a:p>
        </p:txBody>
      </p:sp>
      <p:sp>
        <p:nvSpPr>
          <p:cNvPr id="3" name="Zástupný symbol obsah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sk-SK">
              <a:latin typeface="" pitchFamily="18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640" y="1340640"/>
            <a:ext cx="7992360" cy="43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3640" y="1310400"/>
            <a:ext cx="8181720" cy="4813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240" y="3573000"/>
            <a:ext cx="6103799" cy="3188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obsahu 2"/>
          <p:cNvSpPr txBox="1">
            <a:spLocks noGrp="1"/>
          </p:cNvSpPr>
          <p:nvPr>
            <p:ph type="body" idx="4294967295"/>
          </p:nvPr>
        </p:nvSpPr>
        <p:spPr>
          <a:xfrm>
            <a:off x="31320" y="1772639"/>
            <a:ext cx="8229240" cy="45255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38"/>
              </a:spcBef>
              <a:buNone/>
            </a:pPr>
            <a:r>
              <a:rPr lang="sk-SK" b="1">
                <a:latin typeface="Comic Sans MS" pitchFamily="66"/>
              </a:rPr>
              <a:t>Okohybné svaly </a:t>
            </a:r>
            <a:r>
              <a:rPr lang="sk-SK">
                <a:latin typeface="Comic Sans MS" pitchFamily="66"/>
              </a:rPr>
              <a:t>– pohyb oka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52000" y="116640"/>
            <a:ext cx="3356640" cy="4146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5639" y="1294559"/>
            <a:ext cx="7560360" cy="44438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Rovná spojovacia šípka 4"/>
          <p:cNvCxnSpPr/>
          <p:nvPr/>
        </p:nvCxnSpPr>
        <p:spPr>
          <a:xfrm flipH="1">
            <a:off x="6228000" y="1988639"/>
            <a:ext cx="1008000" cy="1368001"/>
          </a:xfrm>
          <a:prstGeom prst="bentConnector3">
            <a:avLst/>
          </a:prstGeom>
          <a:noFill/>
          <a:ln w="9360">
            <a:solidFill>
              <a:srgbClr val="000000"/>
            </a:solidFill>
            <a:prstDash val="solid"/>
            <a:tailEnd type="arrow"/>
          </a:ln>
        </p:spPr>
      </p:cxnSp>
      <p:sp>
        <p:nvSpPr>
          <p:cNvPr id="4" name="BlokTextu 5"/>
          <p:cNvSpPr/>
          <p:nvPr/>
        </p:nvSpPr>
        <p:spPr>
          <a:xfrm>
            <a:off x="7005599" y="1628639"/>
            <a:ext cx="213804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Slepá škvrna</a:t>
            </a:r>
          </a:p>
        </p:txBody>
      </p:sp>
      <p:sp>
        <p:nvSpPr>
          <p:cNvPr id="5" name="BlokTextu 6"/>
          <p:cNvSpPr/>
          <p:nvPr/>
        </p:nvSpPr>
        <p:spPr>
          <a:xfrm>
            <a:off x="423360" y="476640"/>
            <a:ext cx="5944680" cy="821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Žltá škvrna </a:t>
            </a:r>
            <a:r>
              <a:rPr lang="sk-SK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– najostrejšie videnie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Slepá škvrna- </a:t>
            </a:r>
            <a:r>
              <a:rPr lang="sk-SK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Lucida Sans" pitchFamily="2"/>
              </a:rPr>
              <a:t>žiadne svetlocitné bunky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sk-SK" sz="1800"/>
          </a:p>
        </p:txBody>
      </p:sp>
      <p:sp>
        <p:nvSpPr>
          <p:cNvPr id="3" name="Zástupný symbol obsah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sk-SK">
              <a:latin typeface="" pitchFamily="18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58080" y="476640"/>
            <a:ext cx="8353080" cy="5895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endParaRPr lang="sk-SK" sz="1800"/>
          </a:p>
        </p:txBody>
      </p:sp>
      <p:sp>
        <p:nvSpPr>
          <p:cNvPr id="3" name="Zástupný symbol obsah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sk-SK">
              <a:latin typeface="" pitchFamily="18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1070" r="11250"/>
          <a:stretch>
            <a:fillRect/>
          </a:stretch>
        </p:blipFill>
        <p:spPr>
          <a:xfrm>
            <a:off x="611640" y="404640"/>
            <a:ext cx="8166240" cy="5913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09320" y="1174680"/>
            <a:ext cx="8570880" cy="51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11640" y="260640"/>
            <a:ext cx="8094599" cy="605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85200" y="404640"/>
            <a:ext cx="8172000" cy="612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type="body" idx="4294967295"/>
          </p:nvPr>
        </p:nvSpPr>
        <p:spPr>
          <a:xfrm>
            <a:off x="395640" y="620640"/>
            <a:ext cx="8064360" cy="58323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Lucida Sans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sk-SK" b="1">
                <a:latin typeface="Comic Sans MS" pitchFamily="66"/>
              </a:rPr>
              <a:t>Sluch</a:t>
            </a:r>
            <a:r>
              <a:rPr lang="sk-SK">
                <a:latin typeface="Comic Sans MS" pitchFamily="66"/>
              </a:rPr>
              <a:t>- zvukové podnety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sk-SK">
                <a:latin typeface="Comic Sans MS" pitchFamily="66"/>
              </a:rPr>
              <a:t>              - orgán sluchu – </a:t>
            </a:r>
            <a:r>
              <a:rPr lang="sk-SK" b="1">
                <a:latin typeface="Comic Sans MS" pitchFamily="66"/>
              </a:rPr>
              <a:t>ucho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sk-SK" b="1">
                <a:latin typeface="Comic Sans MS" pitchFamily="66"/>
              </a:rPr>
              <a:t>Vonkajšie ucho – </a:t>
            </a:r>
            <a:r>
              <a:rPr lang="sk-SK">
                <a:latin typeface="Comic Sans MS" pitchFamily="66"/>
              </a:rPr>
              <a:t>ušnica a zvukovod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sk-SK" b="1">
                <a:latin typeface="Comic Sans MS" pitchFamily="66"/>
              </a:rPr>
              <a:t>Stredné ucho – </a:t>
            </a:r>
            <a:r>
              <a:rPr lang="sk-SK">
                <a:latin typeface="Comic Sans MS" pitchFamily="66"/>
              </a:rPr>
              <a:t>bubienok, sluchové kostičky – kladivko, nákovka, strmienok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sk-SK" b="1">
                <a:latin typeface="Comic Sans MS" pitchFamily="66"/>
              </a:rPr>
              <a:t>Vnútorné ucho – slimák –</a:t>
            </a:r>
            <a:r>
              <a:rPr lang="sk-SK">
                <a:latin typeface="Comic Sans MS" pitchFamily="66"/>
              </a:rPr>
              <a:t>sluchové bunky a vlásky</a:t>
            </a:r>
          </a:p>
          <a:p>
            <a:pPr marL="0" lvl="0" indent="0">
              <a:spcBef>
                <a:spcPts val="638"/>
              </a:spcBef>
              <a:buNone/>
            </a:pPr>
            <a:r>
              <a:rPr lang="sk-SK" b="1">
                <a:latin typeface="Comic Sans MS" pitchFamily="66"/>
              </a:rPr>
              <a:t>Polkruhové kanály a vačky predsiene – rovnovážny orgán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dz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dzi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Prezentácia na obrazovke (4:3)</PresentationFormat>
  <Paragraphs>22</Paragraphs>
  <Slides>13</Slides>
  <Notes>13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13</vt:i4>
      </vt:variant>
    </vt:vector>
  </HeadingPairs>
  <TitlesOfParts>
    <vt:vector size="15" baseType="lpstr">
      <vt:lpstr>Východzie</vt:lpstr>
      <vt:lpstr>Východzie 1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milka</dc:creator>
  <cp:lastModifiedBy>milka</cp:lastModifiedBy>
  <cp:revision>1</cp:revision>
  <dcterms:modified xsi:type="dcterms:W3CDTF">2020-04-26T15:48:26Z</dcterms:modified>
</cp:coreProperties>
</file>