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282" r:id="rId4"/>
    <p:sldId id="283" r:id="rId5"/>
    <p:sldId id="260" r:id="rId6"/>
    <p:sldId id="261" r:id="rId7"/>
    <p:sldId id="263" r:id="rId8"/>
    <p:sldId id="264" r:id="rId9"/>
    <p:sldId id="265" r:id="rId10"/>
    <p:sldId id="266" r:id="rId11"/>
    <p:sldId id="278" r:id="rId12"/>
    <p:sldId id="267" r:id="rId13"/>
    <p:sldId id="268" r:id="rId14"/>
    <p:sldId id="257" r:id="rId15"/>
    <p:sldId id="25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0" r:id="rId25"/>
    <p:sldId id="281" r:id="rId26"/>
    <p:sldId id="276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D23A8-ECA7-4591-85AB-E3EFE304A921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7EAA7-5487-4D61-AAC6-FE1D4DE91AB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591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Memória párkereső játék szabályai szerint. A hópelyhes téglalapra kattintva eltűnik, az alatta levő hóemberre kattintva visszatakar. Ha párt találtunk már nem kell visszatakarni.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24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Katt</a:t>
            </a:r>
            <a:r>
              <a:rPr lang="hu-HU" dirty="0"/>
              <a:t> a jó szóra, a hóember bekapja, a rossz szóra kattintva mocorog a hógolyó</a:t>
            </a:r>
            <a:r>
              <a:rPr lang="hu-HU" dirty="0" smtClean="0"/>
              <a:t>. 2 megoldásos!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8B918-3EF3-4265-84E8-71AF1A16F88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167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Katt</a:t>
            </a:r>
            <a:r>
              <a:rPr lang="hu-HU" dirty="0"/>
              <a:t> a jó szóra, a hóember bekapja, a rossz szóra kattintva mocorog a hógolyó</a:t>
            </a:r>
            <a:r>
              <a:rPr lang="hu-HU" dirty="0" smtClean="0"/>
              <a:t>. 2 megoldásos!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8B918-3EF3-4265-84E8-71AF1A16F88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704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236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2090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768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Megoldás a 46, a seprűre kattintva a hóember kezébe repül.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09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7 számolás jön elő. Minden kattintásra 1-1, közben síel egy hóember, addig látható a művelet, míg végig síelt, utána kattintani kell új számolásért. 7. után az ellenőrzés diára ugrik.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175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Szavakat </a:t>
            </a:r>
            <a:r>
              <a:rPr lang="hu-HU" dirty="0"/>
              <a:t>írhatunk az alakzatok alatti téglalapokba. Beíráskor a szavak helyére helyezett szövegdobozt húzzuk feljebb, majd beírás után feltétlenül tegyük vissza, mert a szövegdobozra kattintással indul el az animáció.</a:t>
            </a:r>
          </a:p>
          <a:p>
            <a:r>
              <a:rPr lang="hu-HU" dirty="0"/>
              <a:t>Kék részbe simán írható a meghatározás. (</a:t>
            </a:r>
            <a:r>
              <a:rPr lang="hu-HU" dirty="0" err="1"/>
              <a:t>pl</a:t>
            </a:r>
            <a:r>
              <a:rPr lang="hu-HU" dirty="0"/>
              <a:t>: szófaj fajtája stb.)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48D65-3915-4D41-AC59-79AC5845A3C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048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26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Szavakat </a:t>
            </a:r>
            <a:r>
              <a:rPr lang="hu-HU" dirty="0"/>
              <a:t>írhatunk az alakzatok alatti téglalapokba. Beíráskor a szavak helyére helyezett szövegdobozt húzzuk feljebb, majd beírás után feltétlenül tegyük vissza, mert a szövegdobozra kattintással indul el az animáció.</a:t>
            </a:r>
          </a:p>
          <a:p>
            <a:r>
              <a:rPr lang="hu-HU" dirty="0"/>
              <a:t>Kék részbe simán írható a meghatározás. (</a:t>
            </a:r>
            <a:r>
              <a:rPr lang="hu-HU" dirty="0" err="1"/>
              <a:t>pl</a:t>
            </a:r>
            <a:r>
              <a:rPr lang="hu-HU" dirty="0"/>
              <a:t>: szófaj fajtája stb.)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48D65-3915-4D41-AC59-79AC5845A3C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20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EAA7-5487-4D61-AAC6-FE1D4DE91AB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038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8B918-3EF3-4265-84E8-71AF1A16F88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02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az alap </a:t>
            </a:r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munkája. </a:t>
            </a:r>
            <a:r>
              <a:rPr lang="hu-HU" dirty="0" err="1"/>
              <a:t>Katt</a:t>
            </a:r>
            <a:r>
              <a:rPr lang="hu-HU" dirty="0"/>
              <a:t> a jó szóra, a hóember bekapja, a rossz szóra kattintva mocorog a hógolyó.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8B918-3EF3-4265-84E8-71AF1A16F884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3349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Katt</a:t>
            </a:r>
            <a:r>
              <a:rPr lang="hu-HU" dirty="0"/>
              <a:t> a jó szóra, a hóember bekapja, a rossz szóra kattintva mocorog a hógolyó.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8B918-3EF3-4265-84E8-71AF1A16F88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930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Katt</a:t>
            </a:r>
            <a:r>
              <a:rPr lang="hu-HU" dirty="0"/>
              <a:t> a jó szóra, a hóember bekapja, a rossz szóra kattintva mocorog a hógolyó.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8B918-3EF3-4265-84E8-71AF1A16F884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70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238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142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590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295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912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48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14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448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642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575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583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417E-DE25-4511-944B-6058671405F7}" type="datetimeFigureOut">
              <a:rPr lang="hu-HU" smtClean="0"/>
              <a:t>2020. 01. 21.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56030-2084-4A4A-A922-A577537D9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01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1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1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19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2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71484" y="420481"/>
            <a:ext cx="9144000" cy="992905"/>
          </a:xfrm>
        </p:spPr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  <a:latin typeface="Jokerman" panose="04090605060D06020702" pitchFamily="82" charset="0"/>
              </a:rPr>
              <a:t>Hóember számolni tanul</a:t>
            </a:r>
            <a:endParaRPr lang="hu-HU" dirty="0">
              <a:solidFill>
                <a:schemeClr val="accent5">
                  <a:lumMod val="75000"/>
                </a:schemeClr>
              </a:solidFill>
              <a:latin typeface="Jokerman" panose="04090605060D0602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68156" y="4942547"/>
            <a:ext cx="9144000" cy="1655762"/>
          </a:xfrm>
        </p:spPr>
        <p:txBody>
          <a:bodyPr>
            <a:normAutofit/>
          </a:bodyPr>
          <a:lstStyle/>
          <a:p>
            <a:r>
              <a:rPr lang="hu-HU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Nagyné Madár Anikó</a:t>
            </a:r>
          </a:p>
          <a:p>
            <a:r>
              <a:rPr lang="hu-HU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Átdolgozta</a:t>
            </a:r>
            <a:r>
              <a:rPr lang="hu-HU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PaedDr</a:t>
            </a:r>
            <a:r>
              <a:rPr lang="hu-HU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Horváth Judit</a:t>
            </a:r>
          </a:p>
          <a:p>
            <a:endParaRPr 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968" y="1534673"/>
            <a:ext cx="5334000" cy="5334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848955">
            <a:off x="4025400" y="1226861"/>
            <a:ext cx="1637980" cy="163798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09390" y="164690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hu-HU" sz="4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848955">
            <a:off x="6254158" y="2529635"/>
            <a:ext cx="1637980" cy="163798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6838148" y="29496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hu-HU" sz="4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848955">
            <a:off x="8482916" y="1226861"/>
            <a:ext cx="1637980" cy="1637980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9066906" y="164690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hu-HU" sz="4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848955">
            <a:off x="9362294" y="3455620"/>
            <a:ext cx="1637980" cy="163798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9946284" y="385667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hu-HU" sz="4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484078" y="182744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42745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virág, növény látható&#10;&#10;Automatikusan generált leírás">
            <a:extLst>
              <a:ext uri="{FF2B5EF4-FFF2-40B4-BE49-F238E27FC236}">
                <a16:creationId xmlns:a16="http://schemas.microsoft.com/office/drawing/2014/main" id="{C8DD1923-E8FD-4EEE-B8BD-3EC12B3FE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/>
          <a:stretch/>
        </p:blipFill>
        <p:spPr>
          <a:xfrm rot="10800000">
            <a:off x="-169334" y="520701"/>
            <a:ext cx="4252159" cy="4897965"/>
          </a:xfrm>
          <a:prstGeom prst="rect">
            <a:avLst/>
          </a:prstGeom>
        </p:spPr>
      </p:pic>
      <p:pic>
        <p:nvPicPr>
          <p:cNvPr id="16" name="Picture 2" descr="Képtalálatok a következőre: snowman&quot;">
            <a:extLst>
              <a:ext uri="{FF2B5EF4-FFF2-40B4-BE49-F238E27FC236}">
                <a16:creationId xmlns:a16="http://schemas.microsoft.com/office/drawing/2014/main" id="{A8B929FE-09A3-4D42-B125-AC9D319A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821294"/>
            <a:ext cx="4948237" cy="55912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06C70FB-FB3B-4D72-932F-83D36EA5309B}"/>
              </a:ext>
            </a:extLst>
          </p:cNvPr>
          <p:cNvSpPr txBox="1"/>
          <p:nvPr/>
        </p:nvSpPr>
        <p:spPr>
          <a:xfrm>
            <a:off x="2228850" y="2990850"/>
            <a:ext cx="3600450" cy="646331"/>
          </a:xfrm>
          <a:prstGeom prst="rect">
            <a:avLst/>
          </a:prstGeom>
          <a:noFill/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hu-HU" sz="36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B04DA67-2677-4F3A-93CB-203D6B62B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804202" y="1974173"/>
            <a:ext cx="857250" cy="1260476"/>
          </a:xfrm>
          <a:prstGeom prst="rect">
            <a:avLst/>
          </a:prstGeom>
        </p:spPr>
      </p:pic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716F12E4-7702-47D8-8FFF-6423C00D318E}"/>
              </a:ext>
            </a:extLst>
          </p:cNvPr>
          <p:cNvGrpSpPr/>
          <p:nvPr/>
        </p:nvGrpSpPr>
        <p:grpSpPr>
          <a:xfrm>
            <a:off x="2766051" y="2313587"/>
            <a:ext cx="2205122" cy="2157802"/>
            <a:chOff x="3498348" y="-73024"/>
            <a:chExt cx="2205122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2" name="Kép 21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604D51A8-1C82-4AFB-B95E-DFD8DF19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348" y="-73024"/>
              <a:ext cx="2205122" cy="2157802"/>
            </a:xfrm>
            <a:prstGeom prst="rect">
              <a:avLst/>
            </a:prstGeom>
          </p:spPr>
        </p:pic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C61073B1-CAF4-41CE-9CF4-B315499610C5}"/>
                </a:ext>
              </a:extLst>
            </p:cNvPr>
            <p:cNvSpPr txBox="1"/>
            <p:nvPr/>
          </p:nvSpPr>
          <p:spPr>
            <a:xfrm>
              <a:off x="3854496" y="713570"/>
              <a:ext cx="1262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>
                  <a:solidFill>
                    <a:srgbClr val="002060"/>
                  </a:solidFill>
                  <a:latin typeface="Abril Fatface" panose="02000503000000020003" pitchFamily="2" charset="-18"/>
                </a:rPr>
                <a:t> </a:t>
              </a:r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2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BAE405E2-0180-46FD-8DAE-98DB92174FB5}"/>
              </a:ext>
            </a:extLst>
          </p:cNvPr>
          <p:cNvGrpSpPr/>
          <p:nvPr/>
        </p:nvGrpSpPr>
        <p:grpSpPr>
          <a:xfrm>
            <a:off x="5075354" y="2328554"/>
            <a:ext cx="2174532" cy="2127868"/>
            <a:chOff x="329182" y="2313587"/>
            <a:chExt cx="2174532" cy="2127868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19" name="Kép 18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7E9DDCC4-AB43-42C2-949A-EFAAF3F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2" y="2313587"/>
              <a:ext cx="2174532" cy="2127868"/>
            </a:xfrm>
            <a:prstGeom prst="rect">
              <a:avLst/>
            </a:prstGeom>
          </p:spPr>
        </p:pic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64CC3868-BAA3-41AE-BB59-4D232558FE78}"/>
                </a:ext>
              </a:extLst>
            </p:cNvPr>
            <p:cNvSpPr txBox="1"/>
            <p:nvPr/>
          </p:nvSpPr>
          <p:spPr>
            <a:xfrm>
              <a:off x="1086958" y="2992800"/>
              <a:ext cx="993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4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E4745898-D319-4B36-B6F0-8A88CFF6B2BE}"/>
              </a:ext>
            </a:extLst>
          </p:cNvPr>
          <p:cNvGrpSpPr/>
          <p:nvPr/>
        </p:nvGrpSpPr>
        <p:grpSpPr>
          <a:xfrm>
            <a:off x="348343" y="2313587"/>
            <a:ext cx="2381862" cy="2157802"/>
            <a:chOff x="4993439" y="2313587"/>
            <a:chExt cx="2381862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3" name="Kép 22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D80E85B4-E525-4CEF-8B3A-C6F45C94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439" y="2313587"/>
              <a:ext cx="2205122" cy="2157802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CBC04D2-E3DF-492F-92A4-B333E597BB53}"/>
                </a:ext>
              </a:extLst>
            </p:cNvPr>
            <p:cNvSpPr txBox="1"/>
            <p:nvPr/>
          </p:nvSpPr>
          <p:spPr>
            <a:xfrm>
              <a:off x="5668043" y="3007767"/>
              <a:ext cx="1707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3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pic>
        <p:nvPicPr>
          <p:cNvPr id="18" name="Kép 17" descr="A képen beltéri, fekete, tojás, fehér látható&#10;&#10;Automatikusan generált leírás">
            <a:extLst>
              <a:ext uri="{FF2B5EF4-FFF2-40B4-BE49-F238E27FC236}">
                <a16:creationId xmlns:a16="http://schemas.microsoft.com/office/drawing/2014/main" id="{6E0460F4-E192-45CC-BB22-C6DAB78AF8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75">
            <a:off x="6942430" y="5348302"/>
            <a:ext cx="1809750" cy="1540550"/>
          </a:xfrm>
          <a:prstGeom prst="rect">
            <a:avLst/>
          </a:prstGeom>
          <a:effectLst>
            <a:outerShdw blurRad="50800" dist="50800" dir="288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406EDE00-29AE-4872-A44B-CE0658DC3EF4}"/>
              </a:ext>
            </a:extLst>
          </p:cNvPr>
          <p:cNvSpPr txBox="1"/>
          <p:nvPr/>
        </p:nvSpPr>
        <p:spPr>
          <a:xfrm>
            <a:off x="0" y="441960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Etessük meg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hóemberünket a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  <a:p>
            <a:pPr algn="ctr"/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8 és 5 különbségével!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29182" y="6518787"/>
            <a:ext cx="353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munkája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52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1.875E-6 0.00046 C 0.00326 -0.00787 0.00612 -0.01644 0.01003 -0.02338 C 0.01289 -0.02871 0.01667 -0.03218 0.02005 -0.03658 C 0.02175 -0.03889 0.0237 -0.04051 0.02513 -0.04352 C 0.03138 -0.05579 0.028 -0.05186 0.03516 -0.05672 C 0.03633 -0.05996 0.03698 -0.06412 0.03867 -0.06667 C 0.03998 -0.06875 0.04193 -0.06829 0.04362 -0.06991 C 0.04544 -0.07176 0.04688 -0.07477 0.0487 -0.07686 C 0.053 -0.08125 0.05794 -0.08426 0.06211 -0.09005 C 0.0638 -0.09237 0.06563 -0.09399 0.06719 -0.09653 C 0.07136 -0.10371 0.07201 -0.1088 0.07735 -0.11343 C 0.07943 -0.11505 0.08177 -0.11482 0.08399 -0.11667 C 0.08633 -0.11829 0.08841 -0.12153 0.09063 -0.12338 C 0.09401 -0.12593 0.10078 -0.12987 0.10078 -0.12963 C 0.10248 -0.13218 0.10404 -0.13496 0.10586 -0.13658 C 0.10807 -0.13843 0.11042 -0.13866 0.1125 -0.13982 C 0.11602 -0.1419 0.1194 -0.14399 0.12266 -0.14653 C 0.12552 -0.14885 0.12826 -0.15162 0.13099 -0.15324 C 0.13438 -0.1551 0.13789 -0.15533 0.14115 -0.15672 C 0.14401 -0.15764 0.14688 -0.15834 0.14961 -0.15996 C 0.153 -0.16181 0.15625 -0.16482 0.15977 -0.16667 C 0.18086 -0.17709 0.15456 -0.16366 0.17149 -0.17315 C 0.1737 -0.17454 0.17604 -0.17524 0.17826 -0.17639 C 0.17995 -0.17755 0.18151 -0.17894 0.18321 -0.17987 C 0.18659 -0.18125 0.19011 -0.18172 0.19336 -0.18311 C 0.19557 -0.18403 0.19779 -0.18565 0.20013 -0.18658 C 0.20391 -0.18797 0.20794 -0.18843 0.21185 -0.19005 C 0.21406 -0.19074 0.21628 -0.19237 0.21862 -0.19329 C 0.22188 -0.19445 0.22539 -0.19537 0.22878 -0.19653 C 0.23099 -0.19723 0.23307 -0.19908 0.23542 -0.19977 C 0.23932 -0.20116 0.24323 -0.20186 0.24727 -0.20324 C 0.2681 -0.20996 0.23906 -0.20324 0.2724 -0.20973 C 0.27565 -0.21181 0.28112 -0.21598 0.28425 -0.21644 C 0.29193 -0.21829 0.3 -0.21852 0.30781 -0.21968 C 0.31276 -0.22084 0.31784 -0.22199 0.32279 -0.22292 L 0.44401 -0.21968 C 0.4543 -0.21922 0.45182 -0.2169 0.45925 -0.2132 C 0.46198 -0.21181 0.46485 -0.21135 0.46758 -0.20973 C 0.4694 -0.20903 0.47097 -0.20718 0.47279 -0.20649 C 0.47539 -0.20533 0.47826 -0.2044 0.48112 -0.20324 C 0.48281 -0.20232 0.48438 -0.2007 0.48607 -0.19977 C 0.49961 -0.19399 0.49245 -0.19931 0.50456 -0.19329 C 0.50638 -0.19237 0.50794 -0.19074 0.50977 -0.19005 C 0.51302 -0.18843 0.51641 -0.18797 0.51979 -0.18658 C 0.52162 -0.18588 0.52318 -0.1838 0.52474 -0.18311 C 0.53047 -0.18149 0.53607 -0.18102 0.54167 -0.17987 C 0.55547 -0.17084 0.5336 -0.18426 0.56185 -0.17315 C 0.56524 -0.17199 0.56849 -0.16829 0.57201 -0.16667 C 0.58216 -0.16158 0.57643 -0.16482 0.58867 -0.15672 L 0.59388 -0.15324 C 0.59544 -0.15209 0.59727 -0.15186 0.59883 -0.15 C 0.60052 -0.14769 0.60209 -0.14491 0.60404 -0.14306 C 0.60716 -0.14028 0.61406 -0.13658 0.61406 -0.13635 L 0.62917 -0.11667 L 0.63425 -0.10973 L 0.63919 -0.10324 C 0.64219 -0.09491 0.64336 -0.09306 0.6444 -0.08334 C 0.6444 -0.08102 0.6444 -0.07871 0.6444 -0.07686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virág, növény látható&#10;&#10;Automatikusan generált leírás">
            <a:extLst>
              <a:ext uri="{FF2B5EF4-FFF2-40B4-BE49-F238E27FC236}">
                <a16:creationId xmlns:a16="http://schemas.microsoft.com/office/drawing/2014/main" id="{C8DD1923-E8FD-4EEE-B8BD-3EC12B3FE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/>
          <a:stretch/>
        </p:blipFill>
        <p:spPr>
          <a:xfrm rot="10800000">
            <a:off x="-169334" y="520701"/>
            <a:ext cx="4252159" cy="4897965"/>
          </a:xfrm>
          <a:prstGeom prst="rect">
            <a:avLst/>
          </a:prstGeom>
        </p:spPr>
      </p:pic>
      <p:pic>
        <p:nvPicPr>
          <p:cNvPr id="16" name="Picture 2" descr="Képtalálatok a következőre: snowman&quot;">
            <a:extLst>
              <a:ext uri="{FF2B5EF4-FFF2-40B4-BE49-F238E27FC236}">
                <a16:creationId xmlns:a16="http://schemas.microsoft.com/office/drawing/2014/main" id="{A8B929FE-09A3-4D42-B125-AC9D319A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821294"/>
            <a:ext cx="4948237" cy="55912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06C70FB-FB3B-4D72-932F-83D36EA5309B}"/>
              </a:ext>
            </a:extLst>
          </p:cNvPr>
          <p:cNvSpPr txBox="1"/>
          <p:nvPr/>
        </p:nvSpPr>
        <p:spPr>
          <a:xfrm>
            <a:off x="2228850" y="2990850"/>
            <a:ext cx="3600450" cy="646331"/>
          </a:xfrm>
          <a:prstGeom prst="rect">
            <a:avLst/>
          </a:prstGeom>
          <a:noFill/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hu-HU" sz="36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B04DA67-2677-4F3A-93CB-203D6B62B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804202" y="1974173"/>
            <a:ext cx="857250" cy="1260476"/>
          </a:xfrm>
          <a:prstGeom prst="rect">
            <a:avLst/>
          </a:prstGeom>
        </p:spPr>
      </p:pic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716F12E4-7702-47D8-8FFF-6423C00D318E}"/>
              </a:ext>
            </a:extLst>
          </p:cNvPr>
          <p:cNvGrpSpPr/>
          <p:nvPr/>
        </p:nvGrpSpPr>
        <p:grpSpPr>
          <a:xfrm>
            <a:off x="2725672" y="2313587"/>
            <a:ext cx="2205122" cy="2157802"/>
            <a:chOff x="2725672" y="2313587"/>
            <a:chExt cx="2205122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2" name="Kép 21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604D51A8-1C82-4AFB-B95E-DFD8DF19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672" y="2313587"/>
              <a:ext cx="2205122" cy="2157802"/>
            </a:xfrm>
            <a:prstGeom prst="rect">
              <a:avLst/>
            </a:prstGeom>
          </p:spPr>
        </p:pic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C61073B1-CAF4-41CE-9CF4-B315499610C5}"/>
                </a:ext>
              </a:extLst>
            </p:cNvPr>
            <p:cNvSpPr txBox="1"/>
            <p:nvPr/>
          </p:nvSpPr>
          <p:spPr>
            <a:xfrm>
              <a:off x="3107995" y="2990849"/>
              <a:ext cx="11193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6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BAE405E2-0180-46FD-8DAE-98DB92174FB5}"/>
              </a:ext>
            </a:extLst>
          </p:cNvPr>
          <p:cNvGrpSpPr/>
          <p:nvPr/>
        </p:nvGrpSpPr>
        <p:grpSpPr>
          <a:xfrm>
            <a:off x="5075354" y="2328554"/>
            <a:ext cx="2174532" cy="2127868"/>
            <a:chOff x="329182" y="2313587"/>
            <a:chExt cx="2174532" cy="2127868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19" name="Kép 18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7E9DDCC4-AB43-42C2-949A-EFAAF3F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2" y="2313587"/>
              <a:ext cx="2174532" cy="2127868"/>
            </a:xfrm>
            <a:prstGeom prst="rect">
              <a:avLst/>
            </a:prstGeom>
          </p:spPr>
        </p:pic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64CC3868-BAA3-41AE-BB59-4D232558FE78}"/>
                </a:ext>
              </a:extLst>
            </p:cNvPr>
            <p:cNvSpPr txBox="1"/>
            <p:nvPr/>
          </p:nvSpPr>
          <p:spPr>
            <a:xfrm>
              <a:off x="1086958" y="2992800"/>
              <a:ext cx="707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5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E4745898-D319-4B36-B6F0-8A88CFF6B2BE}"/>
              </a:ext>
            </a:extLst>
          </p:cNvPr>
          <p:cNvGrpSpPr/>
          <p:nvPr/>
        </p:nvGrpSpPr>
        <p:grpSpPr>
          <a:xfrm>
            <a:off x="348343" y="2313587"/>
            <a:ext cx="2381862" cy="2157802"/>
            <a:chOff x="4993439" y="2313587"/>
            <a:chExt cx="2381862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3" name="Kép 22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D80E85B4-E525-4CEF-8B3A-C6F45C94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439" y="2313587"/>
              <a:ext cx="2205122" cy="2157802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CBC04D2-E3DF-492F-92A4-B333E597BB53}"/>
                </a:ext>
              </a:extLst>
            </p:cNvPr>
            <p:cNvSpPr txBox="1"/>
            <p:nvPr/>
          </p:nvSpPr>
          <p:spPr>
            <a:xfrm>
              <a:off x="5668043" y="3007767"/>
              <a:ext cx="1707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8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pic>
        <p:nvPicPr>
          <p:cNvPr id="18" name="Kép 17" descr="A képen beltéri, fekete, tojás, fehér látható&#10;&#10;Automatikusan generált leírás">
            <a:extLst>
              <a:ext uri="{FF2B5EF4-FFF2-40B4-BE49-F238E27FC236}">
                <a16:creationId xmlns:a16="http://schemas.microsoft.com/office/drawing/2014/main" id="{6E0460F4-E192-45CC-BB22-C6DAB78AF8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75">
            <a:off x="6942430" y="5348302"/>
            <a:ext cx="1809750" cy="1540550"/>
          </a:xfrm>
          <a:prstGeom prst="rect">
            <a:avLst/>
          </a:prstGeom>
          <a:effectLst>
            <a:outerShdw blurRad="50800" dist="50800" dir="288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406EDE00-29AE-4872-A44B-CE0658DC3EF4}"/>
              </a:ext>
            </a:extLst>
          </p:cNvPr>
          <p:cNvSpPr txBox="1"/>
          <p:nvPr/>
        </p:nvSpPr>
        <p:spPr>
          <a:xfrm>
            <a:off x="0" y="441960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Etessük meg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hóemberünket a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  <a:p>
            <a:pPr algn="ctr"/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5 és a 3 összegével!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29182" y="6518787"/>
            <a:ext cx="353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munkája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00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1.875E-6 0.00046 C 0.00326 -0.00787 0.00612 -0.01644 0.01003 -0.02338 C 0.01289 -0.02871 0.01667 -0.03218 0.02005 -0.03658 C 0.02175 -0.03889 0.0237 -0.04051 0.02513 -0.04352 C 0.03138 -0.05579 0.028 -0.05186 0.03516 -0.05672 C 0.03633 -0.05996 0.03698 -0.06412 0.03867 -0.06667 C 0.03998 -0.06875 0.04193 -0.06829 0.04362 -0.06991 C 0.04544 -0.07176 0.04688 -0.07477 0.0487 -0.07686 C 0.053 -0.08125 0.05794 -0.08426 0.06211 -0.09005 C 0.0638 -0.09237 0.06563 -0.09399 0.06719 -0.09653 C 0.07136 -0.10371 0.07201 -0.1088 0.07735 -0.11343 C 0.07943 -0.11505 0.08177 -0.11482 0.08399 -0.11667 C 0.08633 -0.11829 0.08841 -0.12153 0.09063 -0.12338 C 0.09401 -0.12593 0.10078 -0.12987 0.10078 -0.12963 C 0.10248 -0.13218 0.10404 -0.13496 0.10586 -0.13658 C 0.10807 -0.13843 0.11042 -0.13866 0.1125 -0.13982 C 0.11602 -0.1419 0.1194 -0.14399 0.12266 -0.14653 C 0.12552 -0.14885 0.12826 -0.15162 0.13099 -0.15324 C 0.13438 -0.1551 0.13789 -0.15533 0.14115 -0.15672 C 0.14401 -0.15764 0.14688 -0.15834 0.14961 -0.15996 C 0.153 -0.16181 0.15625 -0.16482 0.15977 -0.16667 C 0.18086 -0.17709 0.15456 -0.16366 0.17149 -0.17315 C 0.1737 -0.17454 0.17604 -0.17524 0.17826 -0.17639 C 0.17995 -0.17755 0.18151 -0.17894 0.18321 -0.17987 C 0.18659 -0.18125 0.19011 -0.18172 0.19336 -0.18311 C 0.19557 -0.18403 0.19779 -0.18565 0.20013 -0.18658 C 0.20391 -0.18797 0.20794 -0.18843 0.21185 -0.19005 C 0.21406 -0.19074 0.21628 -0.19237 0.21862 -0.19329 C 0.22188 -0.19445 0.22539 -0.19537 0.22878 -0.19653 C 0.23099 -0.19723 0.23307 -0.19908 0.23542 -0.19977 C 0.23932 -0.20116 0.24323 -0.20186 0.24727 -0.20324 C 0.2681 -0.20996 0.23906 -0.20324 0.2724 -0.20973 C 0.27565 -0.21181 0.28112 -0.21598 0.28425 -0.21644 C 0.29193 -0.21829 0.3 -0.21852 0.30781 -0.21968 C 0.31276 -0.22084 0.31784 -0.22199 0.32279 -0.22292 L 0.44401 -0.21968 C 0.4543 -0.21922 0.45182 -0.2169 0.45925 -0.2132 C 0.46198 -0.21181 0.46485 -0.21135 0.46758 -0.20973 C 0.4694 -0.20903 0.47097 -0.20718 0.47279 -0.20649 C 0.47539 -0.20533 0.47826 -0.2044 0.48112 -0.20324 C 0.48281 -0.20232 0.48438 -0.2007 0.48607 -0.19977 C 0.49961 -0.19399 0.49245 -0.19931 0.50456 -0.19329 C 0.50638 -0.19237 0.50794 -0.19074 0.50977 -0.19005 C 0.51302 -0.18843 0.51641 -0.18797 0.51979 -0.18658 C 0.52162 -0.18588 0.52318 -0.1838 0.52474 -0.18311 C 0.53047 -0.18149 0.53607 -0.18102 0.54167 -0.17987 C 0.55547 -0.17084 0.5336 -0.18426 0.56185 -0.17315 C 0.56524 -0.17199 0.56849 -0.16829 0.57201 -0.16667 C 0.58216 -0.16158 0.57643 -0.16482 0.58867 -0.15672 L 0.59388 -0.15324 C 0.59544 -0.15209 0.59727 -0.15186 0.59883 -0.15 C 0.60052 -0.14769 0.60209 -0.14491 0.60404 -0.14306 C 0.60716 -0.14028 0.61406 -0.13658 0.61406 -0.13635 L 0.62917 -0.11667 L 0.63425 -0.10973 L 0.63919 -0.10324 C 0.64219 -0.09491 0.64336 -0.09306 0.6444 -0.08334 C 0.6444 -0.08102 0.6444 -0.07871 0.6444 -0.07686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éptalálatok a következőre: snowman&quot;">
            <a:extLst>
              <a:ext uri="{FF2B5EF4-FFF2-40B4-BE49-F238E27FC236}">
                <a16:creationId xmlns:a16="http://schemas.microsoft.com/office/drawing/2014/main" id="{FB97FE74-7BEB-444F-94AE-C0D2035C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821294"/>
            <a:ext cx="4948237" cy="55912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A képen virág, növény látható&#10;&#10;Automatikusan generált leírás">
            <a:extLst>
              <a:ext uri="{FF2B5EF4-FFF2-40B4-BE49-F238E27FC236}">
                <a16:creationId xmlns:a16="http://schemas.microsoft.com/office/drawing/2014/main" id="{C8DD1923-E8FD-4EEE-B8BD-3EC12B3FE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/>
          <a:stretch/>
        </p:blipFill>
        <p:spPr>
          <a:xfrm rot="10800000">
            <a:off x="-169334" y="520701"/>
            <a:ext cx="4252159" cy="489796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06C70FB-FB3B-4D72-932F-83D36EA5309B}"/>
              </a:ext>
            </a:extLst>
          </p:cNvPr>
          <p:cNvSpPr txBox="1"/>
          <p:nvPr/>
        </p:nvSpPr>
        <p:spPr>
          <a:xfrm>
            <a:off x="2228850" y="2990850"/>
            <a:ext cx="3600450" cy="646331"/>
          </a:xfrm>
          <a:prstGeom prst="rect">
            <a:avLst/>
          </a:prstGeom>
          <a:noFill/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hu-HU" sz="36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B04DA67-2677-4F3A-93CB-203D6B62B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783957" y="1989471"/>
            <a:ext cx="857250" cy="1260476"/>
          </a:xfrm>
          <a:prstGeom prst="rect">
            <a:avLst/>
          </a:prstGeom>
        </p:spPr>
      </p:pic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716F12E4-7702-47D8-8FFF-6423C00D318E}"/>
              </a:ext>
            </a:extLst>
          </p:cNvPr>
          <p:cNvGrpSpPr/>
          <p:nvPr/>
        </p:nvGrpSpPr>
        <p:grpSpPr>
          <a:xfrm>
            <a:off x="439672" y="2313587"/>
            <a:ext cx="2614366" cy="2157802"/>
            <a:chOff x="2725672" y="2313587"/>
            <a:chExt cx="2614366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2" name="Kép 21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604D51A8-1C82-4AFB-B95E-DFD8DF19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672" y="2313587"/>
              <a:ext cx="2205122" cy="2157802"/>
            </a:xfrm>
            <a:prstGeom prst="rect">
              <a:avLst/>
            </a:prstGeom>
          </p:spPr>
        </p:pic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C61073B1-CAF4-41CE-9CF4-B315499610C5}"/>
                </a:ext>
              </a:extLst>
            </p:cNvPr>
            <p:cNvSpPr txBox="1"/>
            <p:nvPr/>
          </p:nvSpPr>
          <p:spPr>
            <a:xfrm>
              <a:off x="3201956" y="3028809"/>
              <a:ext cx="2138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>
                  <a:solidFill>
                    <a:srgbClr val="002060"/>
                  </a:solidFill>
                  <a:latin typeface="Abril Fatface" panose="02000503000000020003" pitchFamily="2" charset="-18"/>
                </a:rPr>
                <a:t>  </a:t>
              </a:r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4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pic>
        <p:nvPicPr>
          <p:cNvPr id="17" name="Kép 16">
            <a:extLst>
              <a:ext uri="{FF2B5EF4-FFF2-40B4-BE49-F238E27FC236}">
                <a16:creationId xmlns:a16="http://schemas.microsoft.com/office/drawing/2014/main" id="{8E96190E-DAE2-441F-A11C-B397B3D1A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783958" y="1989470"/>
            <a:ext cx="857250" cy="1260476"/>
          </a:xfrm>
          <a:prstGeom prst="rect">
            <a:avLst/>
          </a:prstGeom>
        </p:spPr>
      </p:pic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BAE405E2-0180-46FD-8DAE-98DB92174FB5}"/>
              </a:ext>
            </a:extLst>
          </p:cNvPr>
          <p:cNvGrpSpPr/>
          <p:nvPr/>
        </p:nvGrpSpPr>
        <p:grpSpPr>
          <a:xfrm>
            <a:off x="5075354" y="2328554"/>
            <a:ext cx="2174532" cy="2127868"/>
            <a:chOff x="329182" y="2313587"/>
            <a:chExt cx="2174532" cy="2127868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19" name="Kép 18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7E9DDCC4-AB43-42C2-949A-EFAAF3F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2" y="2313587"/>
              <a:ext cx="2174532" cy="2127868"/>
            </a:xfrm>
            <a:prstGeom prst="rect">
              <a:avLst/>
            </a:prstGeom>
          </p:spPr>
        </p:pic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64CC3868-BAA3-41AE-BB59-4D232558FE78}"/>
                </a:ext>
              </a:extLst>
            </p:cNvPr>
            <p:cNvSpPr txBox="1"/>
            <p:nvPr/>
          </p:nvSpPr>
          <p:spPr>
            <a:xfrm>
              <a:off x="920342" y="3002166"/>
              <a:ext cx="1160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>
                  <a:solidFill>
                    <a:srgbClr val="002060"/>
                  </a:solidFill>
                  <a:latin typeface="Abril Fatface" panose="02000503000000020003" pitchFamily="2" charset="-18"/>
                </a:rPr>
                <a:t> </a:t>
              </a:r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9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E4745898-D319-4B36-B6F0-8A88CFF6B2BE}"/>
              </a:ext>
            </a:extLst>
          </p:cNvPr>
          <p:cNvGrpSpPr/>
          <p:nvPr/>
        </p:nvGrpSpPr>
        <p:grpSpPr>
          <a:xfrm>
            <a:off x="2745377" y="2313587"/>
            <a:ext cx="2396943" cy="2157802"/>
            <a:chOff x="4993439" y="2313587"/>
            <a:chExt cx="2396943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3" name="Kép 22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D80E85B4-E525-4CEF-8B3A-C6F45C94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439" y="2313587"/>
              <a:ext cx="2205122" cy="2157802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CBC04D2-E3DF-492F-92A4-B333E597BB53}"/>
                </a:ext>
              </a:extLst>
            </p:cNvPr>
            <p:cNvSpPr txBox="1"/>
            <p:nvPr/>
          </p:nvSpPr>
          <p:spPr>
            <a:xfrm>
              <a:off x="5679764" y="3017133"/>
              <a:ext cx="1710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1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pic>
        <p:nvPicPr>
          <p:cNvPr id="20" name="Kép 19" descr="A képen beltéri, fekete, tojás, fehér látható&#10;&#10;Automatikusan generált leírás">
            <a:extLst>
              <a:ext uri="{FF2B5EF4-FFF2-40B4-BE49-F238E27FC236}">
                <a16:creationId xmlns:a16="http://schemas.microsoft.com/office/drawing/2014/main" id="{901652A3-D5E7-4767-AF17-2340D851EC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75">
            <a:off x="6942430" y="5348302"/>
            <a:ext cx="1809750" cy="1540550"/>
          </a:xfrm>
          <a:prstGeom prst="rect">
            <a:avLst/>
          </a:prstGeom>
          <a:effectLst>
            <a:outerShdw blurRad="50800" dist="50800" dir="288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406EDE00-29AE-4872-A44B-CE0658DC3EF4}"/>
              </a:ext>
            </a:extLst>
          </p:cNvPr>
          <p:cNvSpPr txBox="1"/>
          <p:nvPr/>
        </p:nvSpPr>
        <p:spPr>
          <a:xfrm>
            <a:off x="0" y="441960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Etessük meg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hóemberünket a páratlan számokkal!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29182" y="6518787"/>
            <a:ext cx="353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munkája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31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556 L 0.2487 -0.071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328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2.5E-6 0.00023 C 0.00859 0.01157 0.01797 0.02129 0.02591 0.03449 C 0.02929 0.04004 0.03047 0.0493 0.03346 0.05555 C 0.05195 0.09421 0.05 0.08981 0.06692 0.11064 C 0.07929 0.14513 0.0707 0.12685 0.09661 0.15926 L 0.10794 0.17291 C 0.11172 0.17754 0.11471 0.18402 0.11901 0.1868 L 0.1414 0.20069 C 0.14388 0.2074 0.1457 0.21527 0.14896 0.22129 C 0.1595 0.24097 0.15911 0.23055 0.17109 0.24189 C 0.17513 0.24583 0.17825 0.25254 0.18242 0.25578 C 0.18945 0.2618 0.20482 0.26967 0.20482 0.27013 C 0.22825 0.26736 0.25195 0.26666 0.27552 0.26273 C 0.28177 0.26157 0.29505 0.25301 0.30143 0.24884 L 0.31653 0.2074 C 0.31888 0.20069 0.32005 0.1912 0.32383 0.1868 C 0.35495 0.14838 0.33984 0.17083 0.36862 0.11759 C 0.37239 0.11064 0.37682 0.10486 0.37969 0.09699 C 0.38216 0.09004 0.38515 0.08356 0.38724 0.07615 C 0.38893 0.06967 0.3888 0.06157 0.39101 0.05555 C 0.39661 0.03935 0.40508 0.03101 0.41315 0.02083 C 0.41575 0.01388 0.41849 0.00717 0.4207 4.07407E-6 C 0.42344 -0.0088 0.42461 -0.01968 0.42825 -0.02755 C 0.43099 -0.0338 0.43554 -0.03681 0.43932 -0.04121 C 0.44388 -0.0669 0.44127 -0.05556 0.44687 -0.0757 " pathEditMode="relative" rAng="0" ptsTypes="AAAAAAAAAAAAAAAAAAAAAAAAAA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972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Képtalálatok a következőre: snowman&quot;">
            <a:extLst>
              <a:ext uri="{FF2B5EF4-FFF2-40B4-BE49-F238E27FC236}">
                <a16:creationId xmlns:a16="http://schemas.microsoft.com/office/drawing/2014/main" id="{44DD3F49-6A70-44EB-AA2F-CFF92CF3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821294"/>
            <a:ext cx="4948237" cy="55912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 descr="A képen virág, növény látható&#10;&#10;Automatikusan generált leírás">
            <a:extLst>
              <a:ext uri="{FF2B5EF4-FFF2-40B4-BE49-F238E27FC236}">
                <a16:creationId xmlns:a16="http://schemas.microsoft.com/office/drawing/2014/main" id="{10C9AC77-4E7A-42DC-905C-5692A28FF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/>
          <a:stretch/>
        </p:blipFill>
        <p:spPr>
          <a:xfrm rot="10800000">
            <a:off x="-169334" y="520701"/>
            <a:ext cx="4252159" cy="489796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975C3C3-0C79-4F94-B077-90392900C093}"/>
              </a:ext>
            </a:extLst>
          </p:cNvPr>
          <p:cNvSpPr txBox="1"/>
          <p:nvPr/>
        </p:nvSpPr>
        <p:spPr>
          <a:xfrm>
            <a:off x="2228850" y="2990850"/>
            <a:ext cx="3600450" cy="646331"/>
          </a:xfrm>
          <a:prstGeom prst="rect">
            <a:avLst/>
          </a:prstGeom>
          <a:noFill/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hu-HU" sz="36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33B7DC3-AE31-47DD-BFCF-DCC692B2B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795916" y="1991789"/>
            <a:ext cx="857250" cy="1260476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505144C4-BD14-4A8A-825D-48C1473A1FFC}"/>
              </a:ext>
            </a:extLst>
          </p:cNvPr>
          <p:cNvGrpSpPr/>
          <p:nvPr/>
        </p:nvGrpSpPr>
        <p:grpSpPr>
          <a:xfrm>
            <a:off x="2728840" y="2325944"/>
            <a:ext cx="2205122" cy="2157802"/>
            <a:chOff x="2725672" y="2313587"/>
            <a:chExt cx="2205122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9" name="Kép 8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8C158BF7-6760-4568-9B36-EEADC77FF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672" y="2313587"/>
              <a:ext cx="2205122" cy="2157802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91D7A2A4-BEF5-4760-8D11-BBA4DC9A0EC3}"/>
                </a:ext>
              </a:extLst>
            </p:cNvPr>
            <p:cNvSpPr txBox="1"/>
            <p:nvPr/>
          </p:nvSpPr>
          <p:spPr>
            <a:xfrm>
              <a:off x="3146484" y="3017729"/>
              <a:ext cx="959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>
                  <a:solidFill>
                    <a:srgbClr val="002060"/>
                  </a:solidFill>
                  <a:latin typeface="Abril Fatface" panose="02000503000000020003" pitchFamily="2" charset="-18"/>
                </a:rPr>
                <a:t>   </a:t>
              </a:r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7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pic>
        <p:nvPicPr>
          <p:cNvPr id="11" name="Kép 10">
            <a:extLst>
              <a:ext uri="{FF2B5EF4-FFF2-40B4-BE49-F238E27FC236}">
                <a16:creationId xmlns:a16="http://schemas.microsoft.com/office/drawing/2014/main" id="{79DFA74B-382F-4474-977D-0E996D262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796323" y="1991788"/>
            <a:ext cx="857250" cy="1260476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F892993-AF35-4AAA-B1D1-082FFE53A157}"/>
              </a:ext>
            </a:extLst>
          </p:cNvPr>
          <p:cNvGrpSpPr/>
          <p:nvPr/>
        </p:nvGrpSpPr>
        <p:grpSpPr>
          <a:xfrm>
            <a:off x="5075354" y="2328554"/>
            <a:ext cx="2174532" cy="2127868"/>
            <a:chOff x="329182" y="2313587"/>
            <a:chExt cx="2174532" cy="2127868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13" name="Kép 12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71A2BF19-B548-482F-A4AF-85FC73DDF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2" y="2313587"/>
              <a:ext cx="2174532" cy="2127868"/>
            </a:xfrm>
            <a:prstGeom prst="rect">
              <a:avLst/>
            </a:prstGeom>
          </p:spPr>
        </p:pic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BB99FAC5-E9FC-4DD0-825A-0B334AAB2A6D}"/>
                </a:ext>
              </a:extLst>
            </p:cNvPr>
            <p:cNvSpPr txBox="1"/>
            <p:nvPr/>
          </p:nvSpPr>
          <p:spPr>
            <a:xfrm>
              <a:off x="947321" y="3066712"/>
              <a:ext cx="87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>
                  <a:solidFill>
                    <a:srgbClr val="002060"/>
                  </a:solidFill>
                  <a:latin typeface="Abril Fatface" panose="02000503000000020003" pitchFamily="2" charset="-18"/>
                </a:rPr>
                <a:t>  8</a:t>
              </a: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0CB886B9-76F4-4A11-BEBD-5365589A72AC}"/>
              </a:ext>
            </a:extLst>
          </p:cNvPr>
          <p:cNvGrpSpPr/>
          <p:nvPr/>
        </p:nvGrpSpPr>
        <p:grpSpPr>
          <a:xfrm>
            <a:off x="353413" y="2363014"/>
            <a:ext cx="2276144" cy="2157802"/>
            <a:chOff x="4993439" y="2313587"/>
            <a:chExt cx="2276144" cy="2157802"/>
          </a:xfrm>
          <a:effectLst>
            <a:outerShdw blurRad="50800" dist="50800" dir="180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19" name="Kép 18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7BC5DD45-66B4-4914-A7ED-732BD7101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439" y="2313587"/>
              <a:ext cx="2205122" cy="2157802"/>
            </a:xfrm>
            <a:prstGeom prst="rect">
              <a:avLst/>
            </a:prstGeom>
          </p:spPr>
        </p:pic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CBD36DEE-E2E1-4055-AEBD-0C05993BC11A}"/>
                </a:ext>
              </a:extLst>
            </p:cNvPr>
            <p:cNvSpPr txBox="1"/>
            <p:nvPr/>
          </p:nvSpPr>
          <p:spPr>
            <a:xfrm>
              <a:off x="5467948" y="3019895"/>
              <a:ext cx="1801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>
                  <a:solidFill>
                    <a:srgbClr val="002060"/>
                  </a:solidFill>
                  <a:latin typeface="Abril Fatface" panose="02000503000000020003" pitchFamily="2" charset="-18"/>
                </a:rPr>
                <a:t>   </a:t>
              </a:r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4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pic>
        <p:nvPicPr>
          <p:cNvPr id="22" name="Kép 21" descr="A képen beltéri, fekete, tojás, fehér látható&#10;&#10;Automatikusan generált leírás">
            <a:extLst>
              <a:ext uri="{FF2B5EF4-FFF2-40B4-BE49-F238E27FC236}">
                <a16:creationId xmlns:a16="http://schemas.microsoft.com/office/drawing/2014/main" id="{DC72AA03-804E-4FE8-8D6B-CE1B7FA55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75">
            <a:off x="6942430" y="5348302"/>
            <a:ext cx="1809750" cy="1540550"/>
          </a:xfrm>
          <a:prstGeom prst="rect">
            <a:avLst/>
          </a:prstGeom>
          <a:effectLst>
            <a:outerShdw blurRad="50800" dist="50800" dir="288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406EDE00-29AE-4872-A44B-CE0658DC3EF4}"/>
              </a:ext>
            </a:extLst>
          </p:cNvPr>
          <p:cNvSpPr txBox="1"/>
          <p:nvPr/>
        </p:nvSpPr>
        <p:spPr>
          <a:xfrm>
            <a:off x="0" y="441960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Etessük meg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hóemberünket a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  <a:p>
            <a:pPr algn="ctr"/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páros számokkal!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29182" y="6518787"/>
            <a:ext cx="353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munkája</a:t>
            </a:r>
            <a:endParaRPr lang="hu-HU" dirty="0"/>
          </a:p>
        </p:txBody>
      </p:sp>
      <p:pic>
        <p:nvPicPr>
          <p:cNvPr id="24" name="Kép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0024" y="5251707"/>
            <a:ext cx="1767993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556 L 0.25 -0.0789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8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232 L 0.0013 0.00301 C 0.00442 -0.00602 0.00729 -0.01458 0.01119 -0.02199 C 0.01406 -0.02754 0.01783 -0.03125 0.02135 -0.03541 C 0.02304 -0.03773 0.025 -0.03981 0.02643 -0.04282 C 0.03268 -0.05555 0.02916 -0.05139 0.03645 -0.05671 C 0.03763 -0.05972 0.03828 -0.06412 0.03984 -0.0669 C 0.04114 -0.06921 0.04322 -0.06875 0.04492 -0.07014 C 0.04674 -0.07222 0.04817 -0.07523 0.05 -0.07731 C 0.05429 -0.08217 0.05924 -0.08541 0.06354 -0.0912 C 0.0651 -0.09352 0.06679 -0.0956 0.06836 -0.09815 C 0.07265 -0.10579 0.0733 -0.11065 0.07851 -0.11574 C 0.08059 -0.11759 0.08307 -0.11713 0.08528 -0.11875 C 0.08763 -0.12037 0.08971 -0.12407 0.09192 -0.12592 C 0.09531 -0.1287 0.10221 -0.13264 0.10221 -0.13241 C 0.10377 -0.13495 0.10533 -0.13796 0.10716 -0.13935 C 0.10937 -0.1412 0.11171 -0.1419 0.11393 -0.14305 C 0.11731 -0.14514 0.1207 -0.14722 0.12408 -0.14977 C 0.12695 -0.15231 0.12955 -0.15532 0.13229 -0.15717 C 0.13567 -0.15879 0.13919 -0.15903 0.14244 -0.16041 C 0.14531 -0.16134 0.14817 -0.16227 0.15091 -0.16366 C 0.15429 -0.16551 0.15755 -0.16921 0.16106 -0.17106 C 0.18216 -0.18148 0.15586 -0.16782 0.17291 -0.17754 C 0.17513 -0.17916 0.17747 -0.17986 0.17955 -0.18102 C 0.18125 -0.18194 0.18294 -0.18356 0.18463 -0.18426 C 0.18802 -0.18611 0.1914 -0.1868 0.19466 -0.18796 C 0.19687 -0.18912 0.19908 -0.19051 0.20143 -0.19166 C 0.2052 -0.19329 0.20924 -0.19352 0.21328 -0.19514 C 0.21549 -0.19583 0.21757 -0.19745 0.21992 -0.19838 C 0.2233 -0.2 0.22682 -0.20046 0.23007 -0.20185 C 0.23229 -0.20254 0.2345 -0.20463 0.23684 -0.20532 C 0.24075 -0.20648 0.24466 -0.20764 0.24869 -0.20879 C 0.2694 -0.21597 0.24049 -0.20879 0.27382 -0.21574 C 0.27708 -0.21782 0.28242 -0.22222 0.28567 -0.22245 C 0.29336 -0.2243 0.30143 -0.22454 0.30924 -0.22592 C 0.31432 -0.22685 0.31927 -0.22824 0.32434 -0.22916 L 0.44557 -0.22592 C 0.45586 -0.22546 0.45325 -0.22291 0.46067 -0.21898 C 0.46341 -0.21782 0.4664 -0.21736 0.46901 -0.21574 C 0.47083 -0.21504 0.47239 -0.21296 0.47421 -0.21227 C 0.47695 -0.21134 0.47981 -0.21018 0.48255 -0.20879 C 0.48424 -0.20833 0.48593 -0.20602 0.48763 -0.20532 C 0.50117 -0.19954 0.49401 -0.20509 0.50625 -0.19838 C 0.50794 -0.19745 0.5095 -0.19583 0.51132 -0.19514 C 0.51458 -0.19352 0.51796 -0.19329 0.52122 -0.19166 C 0.52304 -0.19097 0.52461 -0.18889 0.5263 -0.18796 C 0.53203 -0.18634 0.53763 -0.18588 0.54322 -0.18426 C 0.55716 -0.17523 0.53515 -0.18935 0.56341 -0.17754 C 0.56692 -0.17616 0.57018 -0.17291 0.57356 -0.17106 C 0.58359 -0.16528 0.57812 -0.16921 0.59036 -0.16041 L 0.59531 -0.15717 C 0.597 -0.15579 0.59895 -0.15555 0.60039 -0.15347 C 0.60208 -0.15116 0.60364 -0.14838 0.60559 -0.14653 C 0.60872 -0.14352 0.61562 -0.13935 0.61562 -0.13912 L 0.63086 -0.11875 L 0.6358 -0.1118 L 0.64088 -0.10509 C 0.64388 -0.09606 0.64505 -0.09444 0.64609 -0.08426 C 0.64609 -0.08217 0.64609 -0.0794 0.64609 -0.07731 " pathEditMode="relative" rAng="0" ptsTypes="AAAAAAAAAAAAAAAAAAAAAAAAAAAAAAAAAAAAAAAAAAAAAAAAAAAAAAAAAAA">
                                      <p:cBhvr>
                                        <p:cTn id="3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0" y="-1155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abadkézi sokszög 18"/>
          <p:cNvSpPr/>
          <p:nvPr/>
        </p:nvSpPr>
        <p:spPr>
          <a:xfrm>
            <a:off x="7337183" y="1242290"/>
            <a:ext cx="1635250" cy="1598279"/>
          </a:xfrm>
          <a:custGeom>
            <a:avLst/>
            <a:gdLst>
              <a:gd name="connsiteX0" fmla="*/ 0 w 1768764"/>
              <a:gd name="connsiteY0" fmla="*/ 0 h 1634836"/>
              <a:gd name="connsiteX1" fmla="*/ 1533237 w 1768764"/>
              <a:gd name="connsiteY1" fmla="*/ 0 h 1634836"/>
              <a:gd name="connsiteX2" fmla="*/ 1533237 w 1768764"/>
              <a:gd name="connsiteY2" fmla="*/ 471054 h 1634836"/>
              <a:gd name="connsiteX3" fmla="*/ 1768764 w 1768764"/>
              <a:gd name="connsiteY3" fmla="*/ 697345 h 1634836"/>
              <a:gd name="connsiteX4" fmla="*/ 1533237 w 1768764"/>
              <a:gd name="connsiteY4" fmla="*/ 923636 h 1634836"/>
              <a:gd name="connsiteX5" fmla="*/ 1533237 w 1768764"/>
              <a:gd name="connsiteY5" fmla="*/ 1394691 h 1634836"/>
              <a:gd name="connsiteX6" fmla="*/ 1000691 w 1768764"/>
              <a:gd name="connsiteY6" fmla="*/ 1394691 h 1634836"/>
              <a:gd name="connsiteX7" fmla="*/ 1002145 w 1768764"/>
              <a:gd name="connsiteY7" fmla="*/ 1408545 h 1634836"/>
              <a:gd name="connsiteX8" fmla="*/ 766618 w 1768764"/>
              <a:gd name="connsiteY8" fmla="*/ 1634836 h 1634836"/>
              <a:gd name="connsiteX9" fmla="*/ 531091 w 1768764"/>
              <a:gd name="connsiteY9" fmla="*/ 1408545 h 1634836"/>
              <a:gd name="connsiteX10" fmla="*/ 532545 w 1768764"/>
              <a:gd name="connsiteY10" fmla="*/ 1394691 h 1634836"/>
              <a:gd name="connsiteX11" fmla="*/ 0 w 1768764"/>
              <a:gd name="connsiteY11" fmla="*/ 1394691 h 16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8764" h="1634836">
                <a:moveTo>
                  <a:pt x="0" y="0"/>
                </a:moveTo>
                <a:lnTo>
                  <a:pt x="1533237" y="0"/>
                </a:lnTo>
                <a:lnTo>
                  <a:pt x="1533237" y="471054"/>
                </a:lnTo>
                <a:cubicBezTo>
                  <a:pt x="1663315" y="471054"/>
                  <a:pt x="1768764" y="572368"/>
                  <a:pt x="1768764" y="697345"/>
                </a:cubicBezTo>
                <a:cubicBezTo>
                  <a:pt x="1768764" y="822322"/>
                  <a:pt x="1663315" y="923636"/>
                  <a:pt x="1533237" y="923636"/>
                </a:cubicBezTo>
                <a:lnTo>
                  <a:pt x="1533237" y="1394691"/>
                </a:lnTo>
                <a:lnTo>
                  <a:pt x="1000691" y="1394691"/>
                </a:lnTo>
                <a:lnTo>
                  <a:pt x="1002145" y="1408545"/>
                </a:lnTo>
                <a:cubicBezTo>
                  <a:pt x="1002145" y="1533522"/>
                  <a:pt x="896696" y="1634836"/>
                  <a:pt x="766618" y="1634836"/>
                </a:cubicBezTo>
                <a:cubicBezTo>
                  <a:pt x="636540" y="1634836"/>
                  <a:pt x="531091" y="1533522"/>
                  <a:pt x="531091" y="1408545"/>
                </a:cubicBezTo>
                <a:lnTo>
                  <a:pt x="532545" y="1394691"/>
                </a:lnTo>
                <a:lnTo>
                  <a:pt x="0" y="13946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abadkézi sokszög 19"/>
          <p:cNvSpPr/>
          <p:nvPr/>
        </p:nvSpPr>
        <p:spPr>
          <a:xfrm>
            <a:off x="7350916" y="4029363"/>
            <a:ext cx="1659083" cy="1370226"/>
          </a:xfrm>
          <a:custGeom>
            <a:avLst/>
            <a:gdLst>
              <a:gd name="connsiteX0" fmla="*/ 0 w 1768764"/>
              <a:gd name="connsiteY0" fmla="*/ 0 h 1394691"/>
              <a:gd name="connsiteX1" fmla="*/ 483184 w 1768764"/>
              <a:gd name="connsiteY1" fmla="*/ 0 h 1394691"/>
              <a:gd name="connsiteX2" fmla="*/ 482457 w 1768764"/>
              <a:gd name="connsiteY2" fmla="*/ 6927 h 1394691"/>
              <a:gd name="connsiteX3" fmla="*/ 717984 w 1768764"/>
              <a:gd name="connsiteY3" fmla="*/ 233218 h 1394691"/>
              <a:gd name="connsiteX4" fmla="*/ 953511 w 1768764"/>
              <a:gd name="connsiteY4" fmla="*/ 6927 h 1394691"/>
              <a:gd name="connsiteX5" fmla="*/ 952784 w 1768764"/>
              <a:gd name="connsiteY5" fmla="*/ 0 h 1394691"/>
              <a:gd name="connsiteX6" fmla="*/ 1533237 w 1768764"/>
              <a:gd name="connsiteY6" fmla="*/ 0 h 1394691"/>
              <a:gd name="connsiteX7" fmla="*/ 1533237 w 1768764"/>
              <a:gd name="connsiteY7" fmla="*/ 503384 h 1394691"/>
              <a:gd name="connsiteX8" fmla="*/ 1768764 w 1768764"/>
              <a:gd name="connsiteY8" fmla="*/ 729675 h 1394691"/>
              <a:gd name="connsiteX9" fmla="*/ 1533237 w 1768764"/>
              <a:gd name="connsiteY9" fmla="*/ 955966 h 1394691"/>
              <a:gd name="connsiteX10" fmla="*/ 1533237 w 1768764"/>
              <a:gd name="connsiteY10" fmla="*/ 1394691 h 1394691"/>
              <a:gd name="connsiteX11" fmla="*/ 0 w 1768764"/>
              <a:gd name="connsiteY11" fmla="*/ 1394691 h 139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8764" h="1394691">
                <a:moveTo>
                  <a:pt x="0" y="0"/>
                </a:moveTo>
                <a:lnTo>
                  <a:pt x="483184" y="0"/>
                </a:lnTo>
                <a:lnTo>
                  <a:pt x="482457" y="6927"/>
                </a:lnTo>
                <a:cubicBezTo>
                  <a:pt x="482457" y="131904"/>
                  <a:pt x="587906" y="233218"/>
                  <a:pt x="717984" y="233218"/>
                </a:cubicBezTo>
                <a:cubicBezTo>
                  <a:pt x="848062" y="233218"/>
                  <a:pt x="953511" y="131904"/>
                  <a:pt x="953511" y="6927"/>
                </a:cubicBezTo>
                <a:lnTo>
                  <a:pt x="952784" y="0"/>
                </a:lnTo>
                <a:lnTo>
                  <a:pt x="1533237" y="0"/>
                </a:lnTo>
                <a:lnTo>
                  <a:pt x="1533237" y="503384"/>
                </a:lnTo>
                <a:cubicBezTo>
                  <a:pt x="1663315" y="503384"/>
                  <a:pt x="1768764" y="604698"/>
                  <a:pt x="1768764" y="729675"/>
                </a:cubicBezTo>
                <a:cubicBezTo>
                  <a:pt x="1768764" y="854652"/>
                  <a:pt x="1663315" y="955966"/>
                  <a:pt x="1533237" y="955966"/>
                </a:cubicBezTo>
                <a:lnTo>
                  <a:pt x="1533237" y="1394691"/>
                </a:lnTo>
                <a:lnTo>
                  <a:pt x="0" y="13946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badkézi sokszög 20"/>
          <p:cNvSpPr/>
          <p:nvPr/>
        </p:nvSpPr>
        <p:spPr>
          <a:xfrm>
            <a:off x="8773978" y="1242296"/>
            <a:ext cx="1696027" cy="1620982"/>
          </a:xfrm>
          <a:custGeom>
            <a:avLst/>
            <a:gdLst>
              <a:gd name="connsiteX0" fmla="*/ 0 w 1768764"/>
              <a:gd name="connsiteY0" fmla="*/ 0 h 1620982"/>
              <a:gd name="connsiteX1" fmla="*/ 1533237 w 1768764"/>
              <a:gd name="connsiteY1" fmla="*/ 0 h 1620982"/>
              <a:gd name="connsiteX2" fmla="*/ 1533237 w 1768764"/>
              <a:gd name="connsiteY2" fmla="*/ 452582 h 1620982"/>
              <a:gd name="connsiteX3" fmla="*/ 1768764 w 1768764"/>
              <a:gd name="connsiteY3" fmla="*/ 678873 h 1620982"/>
              <a:gd name="connsiteX4" fmla="*/ 1533237 w 1768764"/>
              <a:gd name="connsiteY4" fmla="*/ 905164 h 1620982"/>
              <a:gd name="connsiteX5" fmla="*/ 1533237 w 1768764"/>
              <a:gd name="connsiteY5" fmla="*/ 1394691 h 1620982"/>
              <a:gd name="connsiteX6" fmla="*/ 1002145 w 1768764"/>
              <a:gd name="connsiteY6" fmla="*/ 1394691 h 1620982"/>
              <a:gd name="connsiteX7" fmla="*/ 766618 w 1768764"/>
              <a:gd name="connsiteY7" fmla="*/ 1620982 h 1620982"/>
              <a:gd name="connsiteX8" fmla="*/ 531091 w 1768764"/>
              <a:gd name="connsiteY8" fmla="*/ 1394691 h 1620982"/>
              <a:gd name="connsiteX9" fmla="*/ 0 w 1768764"/>
              <a:gd name="connsiteY9" fmla="*/ 1394691 h 1620982"/>
              <a:gd name="connsiteX10" fmla="*/ 0 w 1768764"/>
              <a:gd name="connsiteY10" fmla="*/ 905164 h 1620982"/>
              <a:gd name="connsiteX11" fmla="*/ 235527 w 1768764"/>
              <a:gd name="connsiteY11" fmla="*/ 678873 h 1620982"/>
              <a:gd name="connsiteX12" fmla="*/ 0 w 1768764"/>
              <a:gd name="connsiteY12" fmla="*/ 4525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8764" h="1620982">
                <a:moveTo>
                  <a:pt x="0" y="0"/>
                </a:moveTo>
                <a:lnTo>
                  <a:pt x="1533237" y="0"/>
                </a:lnTo>
                <a:lnTo>
                  <a:pt x="1533237" y="452582"/>
                </a:lnTo>
                <a:cubicBezTo>
                  <a:pt x="1663315" y="452582"/>
                  <a:pt x="1768764" y="553896"/>
                  <a:pt x="1768764" y="678873"/>
                </a:cubicBezTo>
                <a:cubicBezTo>
                  <a:pt x="1768764" y="803850"/>
                  <a:pt x="1663315" y="905164"/>
                  <a:pt x="1533237" y="905164"/>
                </a:cubicBezTo>
                <a:lnTo>
                  <a:pt x="1533237" y="1394691"/>
                </a:lnTo>
                <a:lnTo>
                  <a:pt x="1002145" y="1394691"/>
                </a:lnTo>
                <a:cubicBezTo>
                  <a:pt x="1002145" y="1519668"/>
                  <a:pt x="896696" y="1620982"/>
                  <a:pt x="766618" y="1620982"/>
                </a:cubicBezTo>
                <a:cubicBezTo>
                  <a:pt x="636540" y="1620982"/>
                  <a:pt x="531091" y="1519668"/>
                  <a:pt x="531091" y="1394691"/>
                </a:cubicBezTo>
                <a:lnTo>
                  <a:pt x="0" y="1394691"/>
                </a:lnTo>
                <a:lnTo>
                  <a:pt x="0" y="905164"/>
                </a:lnTo>
                <a:cubicBezTo>
                  <a:pt x="130078" y="905164"/>
                  <a:pt x="235527" y="803850"/>
                  <a:pt x="235527" y="678873"/>
                </a:cubicBezTo>
                <a:cubicBezTo>
                  <a:pt x="235527" y="553896"/>
                  <a:pt x="130078" y="452582"/>
                  <a:pt x="0" y="45258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8780977" y="2641605"/>
            <a:ext cx="1696027" cy="1620982"/>
          </a:xfrm>
          <a:custGeom>
            <a:avLst/>
            <a:gdLst>
              <a:gd name="connsiteX0" fmla="*/ 0 w 1768764"/>
              <a:gd name="connsiteY0" fmla="*/ 0 h 1620982"/>
              <a:gd name="connsiteX1" fmla="*/ 480292 w 1768764"/>
              <a:gd name="connsiteY1" fmla="*/ 0 h 1620982"/>
              <a:gd name="connsiteX2" fmla="*/ 715819 w 1768764"/>
              <a:gd name="connsiteY2" fmla="*/ 226291 h 1620982"/>
              <a:gd name="connsiteX3" fmla="*/ 951346 w 1768764"/>
              <a:gd name="connsiteY3" fmla="*/ 0 h 1620982"/>
              <a:gd name="connsiteX4" fmla="*/ 1533237 w 1768764"/>
              <a:gd name="connsiteY4" fmla="*/ 0 h 1620982"/>
              <a:gd name="connsiteX5" fmla="*/ 1533237 w 1768764"/>
              <a:gd name="connsiteY5" fmla="*/ 452582 h 1620982"/>
              <a:gd name="connsiteX6" fmla="*/ 1768764 w 1768764"/>
              <a:gd name="connsiteY6" fmla="*/ 678873 h 1620982"/>
              <a:gd name="connsiteX7" fmla="*/ 1533237 w 1768764"/>
              <a:gd name="connsiteY7" fmla="*/ 905164 h 1620982"/>
              <a:gd name="connsiteX8" fmla="*/ 1533237 w 1768764"/>
              <a:gd name="connsiteY8" fmla="*/ 1394691 h 1620982"/>
              <a:gd name="connsiteX9" fmla="*/ 1002145 w 1768764"/>
              <a:gd name="connsiteY9" fmla="*/ 1394691 h 1620982"/>
              <a:gd name="connsiteX10" fmla="*/ 766618 w 1768764"/>
              <a:gd name="connsiteY10" fmla="*/ 1620982 h 1620982"/>
              <a:gd name="connsiteX11" fmla="*/ 531091 w 1768764"/>
              <a:gd name="connsiteY11" fmla="*/ 1394691 h 1620982"/>
              <a:gd name="connsiteX12" fmla="*/ 0 w 1768764"/>
              <a:gd name="connsiteY12" fmla="*/ 1394691 h 1620982"/>
              <a:gd name="connsiteX13" fmla="*/ 0 w 1768764"/>
              <a:gd name="connsiteY13" fmla="*/ 905164 h 1620982"/>
              <a:gd name="connsiteX14" fmla="*/ 235527 w 1768764"/>
              <a:gd name="connsiteY14" fmla="*/ 678873 h 1620982"/>
              <a:gd name="connsiteX15" fmla="*/ 0 w 1768764"/>
              <a:gd name="connsiteY15" fmla="*/ 4525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68764" h="1620982">
                <a:moveTo>
                  <a:pt x="0" y="0"/>
                </a:moveTo>
                <a:lnTo>
                  <a:pt x="480292" y="0"/>
                </a:lnTo>
                <a:cubicBezTo>
                  <a:pt x="480292" y="124977"/>
                  <a:pt x="585741" y="226291"/>
                  <a:pt x="715819" y="226291"/>
                </a:cubicBezTo>
                <a:cubicBezTo>
                  <a:pt x="845897" y="226291"/>
                  <a:pt x="951346" y="124977"/>
                  <a:pt x="951346" y="0"/>
                </a:cubicBezTo>
                <a:lnTo>
                  <a:pt x="1533237" y="0"/>
                </a:lnTo>
                <a:lnTo>
                  <a:pt x="1533237" y="452582"/>
                </a:lnTo>
                <a:cubicBezTo>
                  <a:pt x="1663315" y="452582"/>
                  <a:pt x="1768764" y="553896"/>
                  <a:pt x="1768764" y="678873"/>
                </a:cubicBezTo>
                <a:cubicBezTo>
                  <a:pt x="1768764" y="803850"/>
                  <a:pt x="1663315" y="905164"/>
                  <a:pt x="1533237" y="905164"/>
                </a:cubicBezTo>
                <a:lnTo>
                  <a:pt x="1533237" y="1394691"/>
                </a:lnTo>
                <a:lnTo>
                  <a:pt x="1002145" y="1394691"/>
                </a:lnTo>
                <a:cubicBezTo>
                  <a:pt x="1002145" y="1519668"/>
                  <a:pt x="896696" y="1620982"/>
                  <a:pt x="766618" y="1620982"/>
                </a:cubicBezTo>
                <a:cubicBezTo>
                  <a:pt x="636540" y="1620982"/>
                  <a:pt x="531091" y="1519668"/>
                  <a:pt x="531091" y="1394691"/>
                </a:cubicBezTo>
                <a:lnTo>
                  <a:pt x="0" y="1394691"/>
                </a:lnTo>
                <a:lnTo>
                  <a:pt x="0" y="905164"/>
                </a:lnTo>
                <a:cubicBezTo>
                  <a:pt x="130078" y="905164"/>
                  <a:pt x="235527" y="803850"/>
                  <a:pt x="235527" y="678873"/>
                </a:cubicBezTo>
                <a:cubicBezTo>
                  <a:pt x="235527" y="553896"/>
                  <a:pt x="130078" y="452582"/>
                  <a:pt x="0" y="45258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abadkézi sokszög 22"/>
          <p:cNvSpPr/>
          <p:nvPr/>
        </p:nvSpPr>
        <p:spPr>
          <a:xfrm>
            <a:off x="7343825" y="2627751"/>
            <a:ext cx="1644166" cy="1634836"/>
          </a:xfrm>
          <a:custGeom>
            <a:avLst/>
            <a:gdLst>
              <a:gd name="connsiteX0" fmla="*/ 0 w 1768764"/>
              <a:gd name="connsiteY0" fmla="*/ 0 h 1634836"/>
              <a:gd name="connsiteX1" fmla="*/ 468745 w 1768764"/>
              <a:gd name="connsiteY1" fmla="*/ 0 h 1634836"/>
              <a:gd name="connsiteX2" fmla="*/ 704272 w 1768764"/>
              <a:gd name="connsiteY2" fmla="*/ 226291 h 1634836"/>
              <a:gd name="connsiteX3" fmla="*/ 939799 w 1768764"/>
              <a:gd name="connsiteY3" fmla="*/ 0 h 1634836"/>
              <a:gd name="connsiteX4" fmla="*/ 1533237 w 1768764"/>
              <a:gd name="connsiteY4" fmla="*/ 0 h 1634836"/>
              <a:gd name="connsiteX5" fmla="*/ 1533237 w 1768764"/>
              <a:gd name="connsiteY5" fmla="*/ 471054 h 1634836"/>
              <a:gd name="connsiteX6" fmla="*/ 1768764 w 1768764"/>
              <a:gd name="connsiteY6" fmla="*/ 697345 h 1634836"/>
              <a:gd name="connsiteX7" fmla="*/ 1533237 w 1768764"/>
              <a:gd name="connsiteY7" fmla="*/ 923636 h 1634836"/>
              <a:gd name="connsiteX8" fmla="*/ 1533237 w 1768764"/>
              <a:gd name="connsiteY8" fmla="*/ 1394691 h 1634836"/>
              <a:gd name="connsiteX9" fmla="*/ 1000691 w 1768764"/>
              <a:gd name="connsiteY9" fmla="*/ 1394691 h 1634836"/>
              <a:gd name="connsiteX10" fmla="*/ 1002145 w 1768764"/>
              <a:gd name="connsiteY10" fmla="*/ 1408545 h 1634836"/>
              <a:gd name="connsiteX11" fmla="*/ 766618 w 1768764"/>
              <a:gd name="connsiteY11" fmla="*/ 1634836 h 1634836"/>
              <a:gd name="connsiteX12" fmla="*/ 531091 w 1768764"/>
              <a:gd name="connsiteY12" fmla="*/ 1408545 h 1634836"/>
              <a:gd name="connsiteX13" fmla="*/ 532545 w 1768764"/>
              <a:gd name="connsiteY13" fmla="*/ 1394691 h 1634836"/>
              <a:gd name="connsiteX14" fmla="*/ 0 w 1768764"/>
              <a:gd name="connsiteY14" fmla="*/ 1394691 h 16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8764" h="1634836">
                <a:moveTo>
                  <a:pt x="0" y="0"/>
                </a:moveTo>
                <a:lnTo>
                  <a:pt x="468745" y="0"/>
                </a:lnTo>
                <a:cubicBezTo>
                  <a:pt x="468745" y="124977"/>
                  <a:pt x="574194" y="226291"/>
                  <a:pt x="704272" y="226291"/>
                </a:cubicBezTo>
                <a:cubicBezTo>
                  <a:pt x="834350" y="226291"/>
                  <a:pt x="939799" y="124977"/>
                  <a:pt x="939799" y="0"/>
                </a:cubicBezTo>
                <a:lnTo>
                  <a:pt x="1533237" y="0"/>
                </a:lnTo>
                <a:lnTo>
                  <a:pt x="1533237" y="471054"/>
                </a:lnTo>
                <a:cubicBezTo>
                  <a:pt x="1663315" y="471054"/>
                  <a:pt x="1768764" y="572368"/>
                  <a:pt x="1768764" y="697345"/>
                </a:cubicBezTo>
                <a:cubicBezTo>
                  <a:pt x="1768764" y="822322"/>
                  <a:pt x="1663315" y="923636"/>
                  <a:pt x="1533237" y="923636"/>
                </a:cubicBezTo>
                <a:lnTo>
                  <a:pt x="1533237" y="1394691"/>
                </a:lnTo>
                <a:lnTo>
                  <a:pt x="1000691" y="1394691"/>
                </a:lnTo>
                <a:lnTo>
                  <a:pt x="1002145" y="1408545"/>
                </a:lnTo>
                <a:cubicBezTo>
                  <a:pt x="1002145" y="1533522"/>
                  <a:pt x="896696" y="1634836"/>
                  <a:pt x="766618" y="1634836"/>
                </a:cubicBezTo>
                <a:cubicBezTo>
                  <a:pt x="636540" y="1634836"/>
                  <a:pt x="531091" y="1533522"/>
                  <a:pt x="531091" y="1408545"/>
                </a:cubicBezTo>
                <a:lnTo>
                  <a:pt x="532545" y="1394691"/>
                </a:lnTo>
                <a:lnTo>
                  <a:pt x="0" y="13946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abadkézi sokszög 23"/>
          <p:cNvSpPr/>
          <p:nvPr/>
        </p:nvSpPr>
        <p:spPr>
          <a:xfrm>
            <a:off x="8802985" y="4047835"/>
            <a:ext cx="1681018" cy="1351754"/>
          </a:xfrm>
          <a:custGeom>
            <a:avLst/>
            <a:gdLst>
              <a:gd name="connsiteX0" fmla="*/ 0 w 1768764"/>
              <a:gd name="connsiteY0" fmla="*/ 0 h 1394691"/>
              <a:gd name="connsiteX1" fmla="*/ 532060 w 1768764"/>
              <a:gd name="connsiteY1" fmla="*/ 0 h 1394691"/>
              <a:gd name="connsiteX2" fmla="*/ 535876 w 1768764"/>
              <a:gd name="connsiteY2" fmla="*/ 36368 h 1394691"/>
              <a:gd name="connsiteX3" fmla="*/ 766618 w 1768764"/>
              <a:gd name="connsiteY3" fmla="*/ 217053 h 1394691"/>
              <a:gd name="connsiteX4" fmla="*/ 997360 w 1768764"/>
              <a:gd name="connsiteY4" fmla="*/ 36368 h 1394691"/>
              <a:gd name="connsiteX5" fmla="*/ 1001176 w 1768764"/>
              <a:gd name="connsiteY5" fmla="*/ 0 h 1394691"/>
              <a:gd name="connsiteX6" fmla="*/ 1533237 w 1768764"/>
              <a:gd name="connsiteY6" fmla="*/ 0 h 1394691"/>
              <a:gd name="connsiteX7" fmla="*/ 1533237 w 1768764"/>
              <a:gd name="connsiteY7" fmla="*/ 466435 h 1394691"/>
              <a:gd name="connsiteX8" fmla="*/ 1768764 w 1768764"/>
              <a:gd name="connsiteY8" fmla="*/ 692726 h 1394691"/>
              <a:gd name="connsiteX9" fmla="*/ 1533237 w 1768764"/>
              <a:gd name="connsiteY9" fmla="*/ 919017 h 1394691"/>
              <a:gd name="connsiteX10" fmla="*/ 1533237 w 1768764"/>
              <a:gd name="connsiteY10" fmla="*/ 1394691 h 1394691"/>
              <a:gd name="connsiteX11" fmla="*/ 0 w 1768764"/>
              <a:gd name="connsiteY11" fmla="*/ 1394691 h 1394691"/>
              <a:gd name="connsiteX12" fmla="*/ 0 w 1768764"/>
              <a:gd name="connsiteY12" fmla="*/ 923636 h 1394691"/>
              <a:gd name="connsiteX13" fmla="*/ 235527 w 1768764"/>
              <a:gd name="connsiteY13" fmla="*/ 697345 h 1394691"/>
              <a:gd name="connsiteX14" fmla="*/ 0 w 1768764"/>
              <a:gd name="connsiteY14" fmla="*/ 471054 h 139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8764" h="1394691">
                <a:moveTo>
                  <a:pt x="0" y="0"/>
                </a:moveTo>
                <a:lnTo>
                  <a:pt x="532060" y="0"/>
                </a:lnTo>
                <a:lnTo>
                  <a:pt x="535876" y="36368"/>
                </a:lnTo>
                <a:cubicBezTo>
                  <a:pt x="557838" y="139485"/>
                  <a:pt x="652800" y="217053"/>
                  <a:pt x="766618" y="217053"/>
                </a:cubicBezTo>
                <a:cubicBezTo>
                  <a:pt x="880436" y="217053"/>
                  <a:pt x="975398" y="139485"/>
                  <a:pt x="997360" y="36368"/>
                </a:cubicBezTo>
                <a:lnTo>
                  <a:pt x="1001176" y="0"/>
                </a:lnTo>
                <a:lnTo>
                  <a:pt x="1533237" y="0"/>
                </a:lnTo>
                <a:lnTo>
                  <a:pt x="1533237" y="466435"/>
                </a:lnTo>
                <a:cubicBezTo>
                  <a:pt x="1663315" y="466435"/>
                  <a:pt x="1768764" y="567749"/>
                  <a:pt x="1768764" y="692726"/>
                </a:cubicBezTo>
                <a:cubicBezTo>
                  <a:pt x="1768764" y="817703"/>
                  <a:pt x="1663315" y="919017"/>
                  <a:pt x="1533237" y="919017"/>
                </a:cubicBezTo>
                <a:lnTo>
                  <a:pt x="1533237" y="1394691"/>
                </a:lnTo>
                <a:lnTo>
                  <a:pt x="0" y="1394691"/>
                </a:lnTo>
                <a:lnTo>
                  <a:pt x="0" y="923636"/>
                </a:lnTo>
                <a:cubicBezTo>
                  <a:pt x="130078" y="923636"/>
                  <a:pt x="235527" y="822322"/>
                  <a:pt x="235527" y="697345"/>
                </a:cubicBezTo>
                <a:cubicBezTo>
                  <a:pt x="235527" y="572368"/>
                  <a:pt x="130078" y="471054"/>
                  <a:pt x="0" y="47105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abadkézi sokszög 24"/>
          <p:cNvSpPr/>
          <p:nvPr/>
        </p:nvSpPr>
        <p:spPr>
          <a:xfrm>
            <a:off x="10259664" y="2626588"/>
            <a:ext cx="1533237" cy="1657930"/>
          </a:xfrm>
          <a:custGeom>
            <a:avLst/>
            <a:gdLst>
              <a:gd name="connsiteX0" fmla="*/ 0 w 1533237"/>
              <a:gd name="connsiteY0" fmla="*/ 0 h 1657930"/>
              <a:gd name="connsiteX1" fmla="*/ 536064 w 1533237"/>
              <a:gd name="connsiteY1" fmla="*/ 0 h 1657930"/>
              <a:gd name="connsiteX2" fmla="*/ 549600 w 1533237"/>
              <a:gd name="connsiteY2" fmla="*/ 41898 h 1657930"/>
              <a:gd name="connsiteX3" fmla="*/ 766618 w 1533237"/>
              <a:gd name="connsiteY3" fmla="*/ 180106 h 1657930"/>
              <a:gd name="connsiteX4" fmla="*/ 983636 w 1533237"/>
              <a:gd name="connsiteY4" fmla="*/ 41898 h 1657930"/>
              <a:gd name="connsiteX5" fmla="*/ 997173 w 1533237"/>
              <a:gd name="connsiteY5" fmla="*/ 0 h 1657930"/>
              <a:gd name="connsiteX6" fmla="*/ 1533237 w 1533237"/>
              <a:gd name="connsiteY6" fmla="*/ 0 h 1657930"/>
              <a:gd name="connsiteX7" fmla="*/ 1533237 w 1533237"/>
              <a:gd name="connsiteY7" fmla="*/ 1394691 h 1657930"/>
              <a:gd name="connsiteX8" fmla="*/ 998269 w 1533237"/>
              <a:gd name="connsiteY8" fmla="*/ 1394691 h 1657930"/>
              <a:gd name="connsiteX9" fmla="*/ 1002145 w 1533237"/>
              <a:gd name="connsiteY9" fmla="*/ 1431639 h 1657930"/>
              <a:gd name="connsiteX10" fmla="*/ 766618 w 1533237"/>
              <a:gd name="connsiteY10" fmla="*/ 1657930 h 1657930"/>
              <a:gd name="connsiteX11" fmla="*/ 531091 w 1533237"/>
              <a:gd name="connsiteY11" fmla="*/ 1431639 h 1657930"/>
              <a:gd name="connsiteX12" fmla="*/ 534968 w 1533237"/>
              <a:gd name="connsiteY12" fmla="*/ 1394691 h 1657930"/>
              <a:gd name="connsiteX13" fmla="*/ 0 w 1533237"/>
              <a:gd name="connsiteY13" fmla="*/ 1394691 h 1657930"/>
              <a:gd name="connsiteX14" fmla="*/ 0 w 1533237"/>
              <a:gd name="connsiteY14" fmla="*/ 906201 h 1657930"/>
              <a:gd name="connsiteX15" fmla="*/ 10522 w 1533237"/>
              <a:gd name="connsiteY15" fmla="*/ 905182 h 1657930"/>
              <a:gd name="connsiteX16" fmla="*/ 198582 w 1533237"/>
              <a:gd name="connsiteY16" fmla="*/ 683488 h 1657930"/>
              <a:gd name="connsiteX17" fmla="*/ 10522 w 1533237"/>
              <a:gd name="connsiteY17" fmla="*/ 461795 h 1657930"/>
              <a:gd name="connsiteX18" fmla="*/ 0 w 1533237"/>
              <a:gd name="connsiteY18" fmla="*/ 460776 h 165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33237" h="1657930">
                <a:moveTo>
                  <a:pt x="0" y="0"/>
                </a:moveTo>
                <a:lnTo>
                  <a:pt x="536064" y="0"/>
                </a:lnTo>
                <a:lnTo>
                  <a:pt x="549600" y="41898"/>
                </a:lnTo>
                <a:cubicBezTo>
                  <a:pt x="585355" y="123117"/>
                  <a:pt x="669060" y="180106"/>
                  <a:pt x="766618" y="180106"/>
                </a:cubicBezTo>
                <a:cubicBezTo>
                  <a:pt x="864177" y="180106"/>
                  <a:pt x="947881" y="123117"/>
                  <a:pt x="983636" y="41898"/>
                </a:cubicBezTo>
                <a:lnTo>
                  <a:pt x="997173" y="0"/>
                </a:lnTo>
                <a:lnTo>
                  <a:pt x="1533237" y="0"/>
                </a:lnTo>
                <a:lnTo>
                  <a:pt x="1533237" y="1394691"/>
                </a:lnTo>
                <a:lnTo>
                  <a:pt x="998269" y="1394691"/>
                </a:lnTo>
                <a:lnTo>
                  <a:pt x="1002145" y="1431639"/>
                </a:lnTo>
                <a:cubicBezTo>
                  <a:pt x="1002145" y="1556616"/>
                  <a:pt x="896696" y="1657930"/>
                  <a:pt x="766618" y="1657930"/>
                </a:cubicBezTo>
                <a:cubicBezTo>
                  <a:pt x="636540" y="1657930"/>
                  <a:pt x="531091" y="1556616"/>
                  <a:pt x="531091" y="1431639"/>
                </a:cubicBezTo>
                <a:lnTo>
                  <a:pt x="534968" y="1394691"/>
                </a:lnTo>
                <a:lnTo>
                  <a:pt x="0" y="1394691"/>
                </a:lnTo>
                <a:lnTo>
                  <a:pt x="0" y="906201"/>
                </a:lnTo>
                <a:lnTo>
                  <a:pt x="10522" y="905182"/>
                </a:lnTo>
                <a:cubicBezTo>
                  <a:pt x="117848" y="884081"/>
                  <a:pt x="198582" y="792843"/>
                  <a:pt x="198582" y="683488"/>
                </a:cubicBezTo>
                <a:cubicBezTo>
                  <a:pt x="198582" y="574133"/>
                  <a:pt x="117848" y="482896"/>
                  <a:pt x="10522" y="461795"/>
                </a:cubicBezTo>
                <a:lnTo>
                  <a:pt x="0" y="46077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abadkézi sokszög 25"/>
          <p:cNvSpPr/>
          <p:nvPr/>
        </p:nvSpPr>
        <p:spPr>
          <a:xfrm>
            <a:off x="10259664" y="1242293"/>
            <a:ext cx="1526310" cy="1620982"/>
          </a:xfrm>
          <a:custGeom>
            <a:avLst/>
            <a:gdLst>
              <a:gd name="connsiteX0" fmla="*/ 0 w 1533237"/>
              <a:gd name="connsiteY0" fmla="*/ 0 h 1620982"/>
              <a:gd name="connsiteX1" fmla="*/ 1533237 w 1533237"/>
              <a:gd name="connsiteY1" fmla="*/ 0 h 1620982"/>
              <a:gd name="connsiteX2" fmla="*/ 1533237 w 1533237"/>
              <a:gd name="connsiteY2" fmla="*/ 1394691 h 1620982"/>
              <a:gd name="connsiteX3" fmla="*/ 1002145 w 1533237"/>
              <a:gd name="connsiteY3" fmla="*/ 1394691 h 1620982"/>
              <a:gd name="connsiteX4" fmla="*/ 766618 w 1533237"/>
              <a:gd name="connsiteY4" fmla="*/ 1620982 h 1620982"/>
              <a:gd name="connsiteX5" fmla="*/ 531091 w 1533237"/>
              <a:gd name="connsiteY5" fmla="*/ 1394691 h 1620982"/>
              <a:gd name="connsiteX6" fmla="*/ 0 w 1533237"/>
              <a:gd name="connsiteY6" fmla="*/ 1394691 h 1620982"/>
              <a:gd name="connsiteX7" fmla="*/ 0 w 1533237"/>
              <a:gd name="connsiteY7" fmla="*/ 895926 h 1620982"/>
              <a:gd name="connsiteX8" fmla="*/ 235527 w 1533237"/>
              <a:gd name="connsiteY8" fmla="*/ 669635 h 1620982"/>
              <a:gd name="connsiteX9" fmla="*/ 0 w 1533237"/>
              <a:gd name="connsiteY9" fmla="*/ 443344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3237" h="1620982">
                <a:moveTo>
                  <a:pt x="0" y="0"/>
                </a:moveTo>
                <a:lnTo>
                  <a:pt x="1533237" y="0"/>
                </a:lnTo>
                <a:lnTo>
                  <a:pt x="1533237" y="1394691"/>
                </a:lnTo>
                <a:lnTo>
                  <a:pt x="1002145" y="1394691"/>
                </a:lnTo>
                <a:cubicBezTo>
                  <a:pt x="1002145" y="1519668"/>
                  <a:pt x="896696" y="1620982"/>
                  <a:pt x="766618" y="1620982"/>
                </a:cubicBezTo>
                <a:cubicBezTo>
                  <a:pt x="636540" y="1620982"/>
                  <a:pt x="531091" y="1519668"/>
                  <a:pt x="531091" y="1394691"/>
                </a:cubicBezTo>
                <a:lnTo>
                  <a:pt x="0" y="1394691"/>
                </a:lnTo>
                <a:lnTo>
                  <a:pt x="0" y="895926"/>
                </a:lnTo>
                <a:cubicBezTo>
                  <a:pt x="130078" y="895926"/>
                  <a:pt x="235527" y="794612"/>
                  <a:pt x="235527" y="669635"/>
                </a:cubicBezTo>
                <a:cubicBezTo>
                  <a:pt x="235527" y="544658"/>
                  <a:pt x="130078" y="443344"/>
                  <a:pt x="0" y="44334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abadkézi sokszög 26"/>
          <p:cNvSpPr/>
          <p:nvPr/>
        </p:nvSpPr>
        <p:spPr>
          <a:xfrm>
            <a:off x="10252737" y="4033987"/>
            <a:ext cx="1533237" cy="1365602"/>
          </a:xfrm>
          <a:custGeom>
            <a:avLst/>
            <a:gdLst>
              <a:gd name="connsiteX0" fmla="*/ 0 w 1533237"/>
              <a:gd name="connsiteY0" fmla="*/ 0 h 1394691"/>
              <a:gd name="connsiteX1" fmla="*/ 531091 w 1533237"/>
              <a:gd name="connsiteY1" fmla="*/ 0 h 1394691"/>
              <a:gd name="connsiteX2" fmla="*/ 766618 w 1533237"/>
              <a:gd name="connsiteY2" fmla="*/ 226291 h 1394691"/>
              <a:gd name="connsiteX3" fmla="*/ 1002145 w 1533237"/>
              <a:gd name="connsiteY3" fmla="*/ 0 h 1394691"/>
              <a:gd name="connsiteX4" fmla="*/ 1533237 w 1533237"/>
              <a:gd name="connsiteY4" fmla="*/ 0 h 1394691"/>
              <a:gd name="connsiteX5" fmla="*/ 1533237 w 1533237"/>
              <a:gd name="connsiteY5" fmla="*/ 1394691 h 1394691"/>
              <a:gd name="connsiteX6" fmla="*/ 0 w 1533237"/>
              <a:gd name="connsiteY6" fmla="*/ 1394691 h 1394691"/>
              <a:gd name="connsiteX7" fmla="*/ 0 w 1533237"/>
              <a:gd name="connsiteY7" fmla="*/ 922294 h 1394691"/>
              <a:gd name="connsiteX8" fmla="*/ 33613 w 1533237"/>
              <a:gd name="connsiteY8" fmla="*/ 919039 h 1394691"/>
              <a:gd name="connsiteX9" fmla="*/ 221673 w 1533237"/>
              <a:gd name="connsiteY9" fmla="*/ 697345 h 1394691"/>
              <a:gd name="connsiteX10" fmla="*/ 33613 w 1533237"/>
              <a:gd name="connsiteY10" fmla="*/ 475652 h 1394691"/>
              <a:gd name="connsiteX11" fmla="*/ 0 w 1533237"/>
              <a:gd name="connsiteY11" fmla="*/ 472396 h 139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33237" h="1394691">
                <a:moveTo>
                  <a:pt x="0" y="0"/>
                </a:moveTo>
                <a:lnTo>
                  <a:pt x="531091" y="0"/>
                </a:lnTo>
                <a:cubicBezTo>
                  <a:pt x="531091" y="124977"/>
                  <a:pt x="636540" y="226291"/>
                  <a:pt x="766618" y="226291"/>
                </a:cubicBezTo>
                <a:cubicBezTo>
                  <a:pt x="896696" y="226291"/>
                  <a:pt x="1002145" y="124977"/>
                  <a:pt x="1002145" y="0"/>
                </a:cubicBezTo>
                <a:lnTo>
                  <a:pt x="1533237" y="0"/>
                </a:lnTo>
                <a:lnTo>
                  <a:pt x="1533237" y="1394691"/>
                </a:lnTo>
                <a:lnTo>
                  <a:pt x="0" y="1394691"/>
                </a:lnTo>
                <a:lnTo>
                  <a:pt x="0" y="922294"/>
                </a:lnTo>
                <a:lnTo>
                  <a:pt x="33613" y="919039"/>
                </a:lnTo>
                <a:cubicBezTo>
                  <a:pt x="140939" y="897938"/>
                  <a:pt x="221673" y="806700"/>
                  <a:pt x="221673" y="697345"/>
                </a:cubicBezTo>
                <a:cubicBezTo>
                  <a:pt x="221673" y="587990"/>
                  <a:pt x="140939" y="496752"/>
                  <a:pt x="33613" y="475652"/>
                </a:cubicBezTo>
                <a:lnTo>
                  <a:pt x="0" y="47239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4" name="Kép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5" t="68239" r="100000" b="31309"/>
          <a:stretch>
            <a:fillRect/>
          </a:stretch>
        </p:blipFill>
        <p:spPr>
          <a:xfrm>
            <a:off x="5148576" y="4029363"/>
            <a:ext cx="44881" cy="18471"/>
          </a:xfrm>
          <a:custGeom>
            <a:avLst/>
            <a:gdLst>
              <a:gd name="connsiteX0" fmla="*/ 0 w 44881"/>
              <a:gd name="connsiteY0" fmla="*/ 0 h 18471"/>
              <a:gd name="connsiteX1" fmla="*/ 44881 w 44881"/>
              <a:gd name="connsiteY1" fmla="*/ 0 h 18471"/>
              <a:gd name="connsiteX2" fmla="*/ 44881 w 44881"/>
              <a:gd name="connsiteY2" fmla="*/ 18471 h 18471"/>
              <a:gd name="connsiteX3" fmla="*/ 0 w 44881"/>
              <a:gd name="connsiteY3" fmla="*/ 18471 h 18471"/>
              <a:gd name="connsiteX4" fmla="*/ 0 w 44881"/>
              <a:gd name="connsiteY4" fmla="*/ 0 h 1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81" h="18471">
                <a:moveTo>
                  <a:pt x="0" y="0"/>
                </a:moveTo>
                <a:lnTo>
                  <a:pt x="44881" y="0"/>
                </a:lnTo>
                <a:lnTo>
                  <a:pt x="44881" y="18471"/>
                </a:lnTo>
                <a:lnTo>
                  <a:pt x="0" y="184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7" name="Kép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3" t="113" r="100000" b="65796"/>
          <a:stretch>
            <a:fillRect/>
          </a:stretch>
        </p:blipFill>
        <p:spPr>
          <a:xfrm>
            <a:off x="5124059" y="1242290"/>
            <a:ext cx="69398" cy="1394691"/>
          </a:xfrm>
          <a:custGeom>
            <a:avLst/>
            <a:gdLst>
              <a:gd name="connsiteX0" fmla="*/ 0 w 69398"/>
              <a:gd name="connsiteY0" fmla="*/ 0 h 1394691"/>
              <a:gd name="connsiteX1" fmla="*/ 69398 w 69398"/>
              <a:gd name="connsiteY1" fmla="*/ 0 h 1394691"/>
              <a:gd name="connsiteX2" fmla="*/ 69398 w 69398"/>
              <a:gd name="connsiteY2" fmla="*/ 1394691 h 1394691"/>
              <a:gd name="connsiteX3" fmla="*/ 0 w 69398"/>
              <a:gd name="connsiteY3" fmla="*/ 1394691 h 1394691"/>
              <a:gd name="connsiteX4" fmla="*/ 0 w 69398"/>
              <a:gd name="connsiteY4" fmla="*/ 0 h 139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98" h="1394691">
                <a:moveTo>
                  <a:pt x="0" y="0"/>
                </a:moveTo>
                <a:lnTo>
                  <a:pt x="69398" y="0"/>
                </a:lnTo>
                <a:lnTo>
                  <a:pt x="69398" y="1394691"/>
                </a:lnTo>
                <a:lnTo>
                  <a:pt x="0" y="13946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9" name="Kép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5" t="34599" r="100000" b="31761"/>
          <a:stretch>
            <a:fillRect/>
          </a:stretch>
        </p:blipFill>
        <p:spPr>
          <a:xfrm>
            <a:off x="5148576" y="2653142"/>
            <a:ext cx="44881" cy="1376220"/>
          </a:xfrm>
          <a:custGeom>
            <a:avLst/>
            <a:gdLst>
              <a:gd name="connsiteX0" fmla="*/ 0 w 44881"/>
              <a:gd name="connsiteY0" fmla="*/ 0 h 1376220"/>
              <a:gd name="connsiteX1" fmla="*/ 44881 w 44881"/>
              <a:gd name="connsiteY1" fmla="*/ 0 h 1376220"/>
              <a:gd name="connsiteX2" fmla="*/ 44881 w 44881"/>
              <a:gd name="connsiteY2" fmla="*/ 1376220 h 1376220"/>
              <a:gd name="connsiteX3" fmla="*/ 0 w 44881"/>
              <a:gd name="connsiteY3" fmla="*/ 1376220 h 1376220"/>
              <a:gd name="connsiteX4" fmla="*/ 0 w 44881"/>
              <a:gd name="connsiteY4" fmla="*/ 0 h 137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81" h="1376220">
                <a:moveTo>
                  <a:pt x="0" y="0"/>
                </a:moveTo>
                <a:lnTo>
                  <a:pt x="44881" y="0"/>
                </a:lnTo>
                <a:lnTo>
                  <a:pt x="44881" y="1376220"/>
                </a:lnTo>
                <a:lnTo>
                  <a:pt x="0" y="13762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2" name="Kép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5" t="68239" r="68815" b="-2330"/>
          <a:stretch>
            <a:fillRect/>
          </a:stretch>
        </p:blipFill>
        <p:spPr>
          <a:xfrm>
            <a:off x="5148575" y="4029363"/>
            <a:ext cx="1438161" cy="1394691"/>
          </a:xfrm>
          <a:custGeom>
            <a:avLst/>
            <a:gdLst>
              <a:gd name="connsiteX0" fmla="*/ 0 w 1438161"/>
              <a:gd name="connsiteY0" fmla="*/ 0 h 1394691"/>
              <a:gd name="connsiteX1" fmla="*/ 1 w 1438161"/>
              <a:gd name="connsiteY1" fmla="*/ 0 h 1394691"/>
              <a:gd name="connsiteX2" fmla="*/ 1 w 1438161"/>
              <a:gd name="connsiteY2" fmla="*/ 18471 h 1394691"/>
              <a:gd name="connsiteX3" fmla="*/ 44882 w 1438161"/>
              <a:gd name="connsiteY3" fmla="*/ 18471 h 1394691"/>
              <a:gd name="connsiteX4" fmla="*/ 44882 w 1438161"/>
              <a:gd name="connsiteY4" fmla="*/ 1299359 h 1394691"/>
              <a:gd name="connsiteX5" fmla="*/ 1438161 w 1438161"/>
              <a:gd name="connsiteY5" fmla="*/ 1299359 h 1394691"/>
              <a:gd name="connsiteX6" fmla="*/ 1438161 w 1438161"/>
              <a:gd name="connsiteY6" fmla="*/ 1394691 h 1394691"/>
              <a:gd name="connsiteX7" fmla="*/ 0 w 1438161"/>
              <a:gd name="connsiteY7" fmla="*/ 1394691 h 1394691"/>
              <a:gd name="connsiteX8" fmla="*/ 0 w 1438161"/>
              <a:gd name="connsiteY8" fmla="*/ 0 h 139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8161" h="1394691">
                <a:moveTo>
                  <a:pt x="0" y="0"/>
                </a:moveTo>
                <a:lnTo>
                  <a:pt x="1" y="0"/>
                </a:lnTo>
                <a:lnTo>
                  <a:pt x="1" y="18471"/>
                </a:lnTo>
                <a:lnTo>
                  <a:pt x="44882" y="18471"/>
                </a:lnTo>
                <a:lnTo>
                  <a:pt x="44882" y="1299359"/>
                </a:lnTo>
                <a:lnTo>
                  <a:pt x="1438161" y="1299359"/>
                </a:lnTo>
                <a:lnTo>
                  <a:pt x="1438161" y="1394691"/>
                </a:lnTo>
                <a:lnTo>
                  <a:pt x="0" y="13946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83" y="1271446"/>
            <a:ext cx="4467779" cy="409105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772344" y="165976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5+3</a:t>
            </a:r>
            <a:endParaRPr lang="hu-HU" sz="2800" b="1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9170887" y="165976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6-5</a:t>
            </a:r>
            <a:endParaRPr lang="hu-HU" sz="2800" b="1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10661725" y="4450763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7-5+2</a:t>
            </a:r>
            <a:endParaRPr lang="hu-HU" sz="2800" b="1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7772344" y="3087802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5+5</a:t>
            </a:r>
            <a:endParaRPr lang="hu-HU" sz="2800" b="1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9127499" y="3063480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8-5</a:t>
            </a:r>
            <a:endParaRPr lang="hu-HU" sz="2800" b="1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7772344" y="448356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4+5</a:t>
            </a:r>
            <a:endParaRPr lang="hu-HU" sz="2800" b="1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10661725" y="3063480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5-5</a:t>
            </a:r>
            <a:endParaRPr lang="hu-HU" sz="2800" b="1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9258462" y="445076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6-4</a:t>
            </a:r>
            <a:endParaRPr lang="hu-HU" sz="2800" b="1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10631143" y="1744987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9-4</a:t>
            </a:r>
            <a:endParaRPr lang="hu-HU" sz="2800" b="1" dirty="0"/>
          </a:p>
        </p:txBody>
      </p:sp>
      <p:pic>
        <p:nvPicPr>
          <p:cNvPr id="100" name="Kép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r="1908" b="61281"/>
          <a:stretch>
            <a:fillRect/>
          </a:stretch>
        </p:blipFill>
        <p:spPr>
          <a:xfrm>
            <a:off x="522982" y="213710"/>
            <a:ext cx="1526310" cy="1584033"/>
          </a:xfrm>
          <a:custGeom>
            <a:avLst/>
            <a:gdLst>
              <a:gd name="connsiteX0" fmla="*/ 0 w 1526310"/>
              <a:gd name="connsiteY0" fmla="*/ 0 h 1584033"/>
              <a:gd name="connsiteX1" fmla="*/ 1526310 w 1526310"/>
              <a:gd name="connsiteY1" fmla="*/ 0 h 1584033"/>
              <a:gd name="connsiteX2" fmla="*/ 1526310 w 1526310"/>
              <a:gd name="connsiteY2" fmla="*/ 1394691 h 1584033"/>
              <a:gd name="connsiteX3" fmla="*/ 997617 w 1526310"/>
              <a:gd name="connsiteY3" fmla="*/ 1394691 h 1584033"/>
              <a:gd name="connsiteX4" fmla="*/ 995518 w 1526310"/>
              <a:gd name="connsiteY4" fmla="*/ 1414792 h 1584033"/>
              <a:gd name="connsiteX5" fmla="*/ 985491 w 1526310"/>
              <a:gd name="connsiteY5" fmla="*/ 1445825 h 1584033"/>
              <a:gd name="connsiteX6" fmla="*/ 768473 w 1526310"/>
              <a:gd name="connsiteY6" fmla="*/ 1584033 h 1584033"/>
              <a:gd name="connsiteX7" fmla="*/ 551455 w 1526310"/>
              <a:gd name="connsiteY7" fmla="*/ 1445825 h 1584033"/>
              <a:gd name="connsiteX8" fmla="*/ 537919 w 1526310"/>
              <a:gd name="connsiteY8" fmla="*/ 1403927 h 1584033"/>
              <a:gd name="connsiteX9" fmla="*/ 529657 w 1526310"/>
              <a:gd name="connsiteY9" fmla="*/ 1403927 h 1584033"/>
              <a:gd name="connsiteX10" fmla="*/ 528692 w 1526310"/>
              <a:gd name="connsiteY10" fmla="*/ 1394691 h 1584033"/>
              <a:gd name="connsiteX11" fmla="*/ 0 w 1526310"/>
              <a:gd name="connsiteY11" fmla="*/ 1394691 h 1584033"/>
              <a:gd name="connsiteX12" fmla="*/ 0 w 1526310"/>
              <a:gd name="connsiteY12" fmla="*/ 904489 h 1584033"/>
              <a:gd name="connsiteX13" fmla="*/ 38797 w 1526310"/>
              <a:gd name="connsiteY13" fmla="*/ 900570 h 1584033"/>
              <a:gd name="connsiteX14" fmla="*/ 119552 w 1526310"/>
              <a:gd name="connsiteY14" fmla="*/ 866520 h 1584033"/>
              <a:gd name="connsiteX15" fmla="*/ 130106 w 1526310"/>
              <a:gd name="connsiteY15" fmla="*/ 857795 h 1584033"/>
              <a:gd name="connsiteX16" fmla="*/ 131091 w 1526310"/>
              <a:gd name="connsiteY16" fmla="*/ 857279 h 1584033"/>
              <a:gd name="connsiteX17" fmla="*/ 234463 w 1526310"/>
              <a:gd name="connsiteY17" fmla="*/ 669635 h 1584033"/>
              <a:gd name="connsiteX18" fmla="*/ 0 w 1526310"/>
              <a:gd name="connsiteY18" fmla="*/ 443344 h 1584033"/>
              <a:gd name="connsiteX19" fmla="*/ 0 w 1526310"/>
              <a:gd name="connsiteY19" fmla="*/ 0 h 158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26310" h="1584033">
                <a:moveTo>
                  <a:pt x="0" y="0"/>
                </a:moveTo>
                <a:lnTo>
                  <a:pt x="1526310" y="0"/>
                </a:lnTo>
                <a:lnTo>
                  <a:pt x="1526310" y="1394691"/>
                </a:lnTo>
                <a:lnTo>
                  <a:pt x="997617" y="1394691"/>
                </a:lnTo>
                <a:lnTo>
                  <a:pt x="995518" y="1414792"/>
                </a:lnTo>
                <a:lnTo>
                  <a:pt x="985491" y="1445825"/>
                </a:lnTo>
                <a:cubicBezTo>
                  <a:pt x="949736" y="1527044"/>
                  <a:pt x="866032" y="1584033"/>
                  <a:pt x="768473" y="1584033"/>
                </a:cubicBezTo>
                <a:cubicBezTo>
                  <a:pt x="670915" y="1584033"/>
                  <a:pt x="587210" y="1527044"/>
                  <a:pt x="551455" y="1445825"/>
                </a:cubicBezTo>
                <a:lnTo>
                  <a:pt x="537919" y="1403927"/>
                </a:lnTo>
                <a:lnTo>
                  <a:pt x="529657" y="1403927"/>
                </a:lnTo>
                <a:lnTo>
                  <a:pt x="528692" y="1394691"/>
                </a:lnTo>
                <a:lnTo>
                  <a:pt x="0" y="1394691"/>
                </a:lnTo>
                <a:lnTo>
                  <a:pt x="0" y="904489"/>
                </a:lnTo>
                <a:lnTo>
                  <a:pt x="38797" y="900570"/>
                </a:lnTo>
                <a:cubicBezTo>
                  <a:pt x="68201" y="894541"/>
                  <a:pt x="95523" y="882787"/>
                  <a:pt x="119552" y="866520"/>
                </a:cubicBezTo>
                <a:lnTo>
                  <a:pt x="130106" y="857795"/>
                </a:lnTo>
                <a:lnTo>
                  <a:pt x="131091" y="857279"/>
                </a:lnTo>
                <a:cubicBezTo>
                  <a:pt x="193459" y="816613"/>
                  <a:pt x="234463" y="747746"/>
                  <a:pt x="234463" y="669635"/>
                </a:cubicBezTo>
                <a:cubicBezTo>
                  <a:pt x="234463" y="544658"/>
                  <a:pt x="129491" y="443344"/>
                  <a:pt x="0" y="443344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Szövegdoboz 42"/>
          <p:cNvSpPr txBox="1"/>
          <p:nvPr/>
        </p:nvSpPr>
        <p:spPr>
          <a:xfrm>
            <a:off x="1407105" y="13172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5</a:t>
            </a:r>
            <a:endParaRPr lang="hu-HU" sz="2800" b="1" dirty="0"/>
          </a:p>
        </p:txBody>
      </p:sp>
      <p:pic>
        <p:nvPicPr>
          <p:cNvPr id="97" name="Kép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9" t="34204" r="31585" b="26173"/>
          <a:stretch>
            <a:fillRect/>
          </a:stretch>
        </p:blipFill>
        <p:spPr>
          <a:xfrm>
            <a:off x="2793063" y="385615"/>
            <a:ext cx="1670342" cy="1620982"/>
          </a:xfrm>
          <a:custGeom>
            <a:avLst/>
            <a:gdLst>
              <a:gd name="connsiteX0" fmla="*/ 0 w 1670342"/>
              <a:gd name="connsiteY0" fmla="*/ 0 h 1620982"/>
              <a:gd name="connsiteX1" fmla="*/ 460541 w 1670342"/>
              <a:gd name="connsiteY1" fmla="*/ 0 h 1620982"/>
              <a:gd name="connsiteX2" fmla="*/ 686383 w 1670342"/>
              <a:gd name="connsiteY2" fmla="*/ 226291 h 1620982"/>
              <a:gd name="connsiteX3" fmla="*/ 731898 w 1670342"/>
              <a:gd name="connsiteY3" fmla="*/ 221694 h 1620982"/>
              <a:gd name="connsiteX4" fmla="*/ 733827 w 1670342"/>
              <a:gd name="connsiteY4" fmla="*/ 221094 h 1620982"/>
              <a:gd name="connsiteX5" fmla="*/ 773609 w 1670342"/>
              <a:gd name="connsiteY5" fmla="*/ 217076 h 1620982"/>
              <a:gd name="connsiteX6" fmla="*/ 949347 w 1670342"/>
              <a:gd name="connsiteY6" fmla="*/ 40988 h 1620982"/>
              <a:gd name="connsiteX7" fmla="*/ 953471 w 1670342"/>
              <a:gd name="connsiteY7" fmla="*/ 0 h 1620982"/>
              <a:gd name="connsiteX8" fmla="*/ 1470186 w 1670342"/>
              <a:gd name="connsiteY8" fmla="*/ 0 h 1620982"/>
              <a:gd name="connsiteX9" fmla="*/ 1470186 w 1670342"/>
              <a:gd name="connsiteY9" fmla="*/ 452582 h 1620982"/>
              <a:gd name="connsiteX10" fmla="*/ 1471760 w 1670342"/>
              <a:gd name="connsiteY10" fmla="*/ 452741 h 1620982"/>
              <a:gd name="connsiteX11" fmla="*/ 1471760 w 1670342"/>
              <a:gd name="connsiteY11" fmla="*/ 465391 h 1620982"/>
              <a:gd name="connsiteX12" fmla="*/ 1482282 w 1670342"/>
              <a:gd name="connsiteY12" fmla="*/ 466410 h 1620982"/>
              <a:gd name="connsiteX13" fmla="*/ 1670342 w 1670342"/>
              <a:gd name="connsiteY13" fmla="*/ 688103 h 1620982"/>
              <a:gd name="connsiteX14" fmla="*/ 1556945 w 1670342"/>
              <a:gd name="connsiteY14" fmla="*/ 881633 h 1620982"/>
              <a:gd name="connsiteX15" fmla="*/ 1503478 w 1670342"/>
              <a:gd name="connsiteY15" fmla="*/ 901802 h 1620982"/>
              <a:gd name="connsiteX16" fmla="*/ 1470186 w 1670342"/>
              <a:gd name="connsiteY16" fmla="*/ 905164 h 1620982"/>
              <a:gd name="connsiteX17" fmla="*/ 1470186 w 1670342"/>
              <a:gd name="connsiteY17" fmla="*/ 1394691 h 1620982"/>
              <a:gd name="connsiteX18" fmla="*/ 960934 w 1670342"/>
              <a:gd name="connsiteY18" fmla="*/ 1394691 h 1620982"/>
              <a:gd name="connsiteX19" fmla="*/ 735093 w 1670342"/>
              <a:gd name="connsiteY19" fmla="*/ 1620982 h 1620982"/>
              <a:gd name="connsiteX20" fmla="*/ 724888 w 1670342"/>
              <a:gd name="connsiteY20" fmla="*/ 1619951 h 1620982"/>
              <a:gd name="connsiteX21" fmla="*/ 668971 w 1670342"/>
              <a:gd name="connsiteY21" fmla="*/ 1609975 h 1620982"/>
              <a:gd name="connsiteX22" fmla="*/ 665479 w 1670342"/>
              <a:gd name="connsiteY22" fmla="*/ 1608889 h 1620982"/>
              <a:gd name="connsiteX23" fmla="*/ 601212 w 1670342"/>
              <a:gd name="connsiteY23" fmla="*/ 1571615 h 1620982"/>
              <a:gd name="connsiteX24" fmla="*/ 524301 w 1670342"/>
              <a:gd name="connsiteY24" fmla="*/ 1442604 h 1620982"/>
              <a:gd name="connsiteX25" fmla="*/ 520674 w 1670342"/>
              <a:gd name="connsiteY25" fmla="*/ 1406236 h 1620982"/>
              <a:gd name="connsiteX26" fmla="*/ 510413 w 1670342"/>
              <a:gd name="connsiteY26" fmla="*/ 1406236 h 1620982"/>
              <a:gd name="connsiteX27" fmla="*/ 509251 w 1670342"/>
              <a:gd name="connsiteY27" fmla="*/ 1394691 h 1620982"/>
              <a:gd name="connsiteX28" fmla="*/ 6982 w 1670342"/>
              <a:gd name="connsiteY28" fmla="*/ 1394691 h 1620982"/>
              <a:gd name="connsiteX29" fmla="*/ 6982 w 1670342"/>
              <a:gd name="connsiteY29" fmla="*/ 939798 h 1620982"/>
              <a:gd name="connsiteX30" fmla="*/ 227904 w 1670342"/>
              <a:gd name="connsiteY30" fmla="*/ 713507 h 1620982"/>
              <a:gd name="connsiteX31" fmla="*/ 225162 w 1670342"/>
              <a:gd name="connsiteY31" fmla="*/ 685638 h 1620982"/>
              <a:gd name="connsiteX32" fmla="*/ 225842 w 1670342"/>
              <a:gd name="connsiteY32" fmla="*/ 678873 h 1620982"/>
              <a:gd name="connsiteX33" fmla="*/ 45515 w 1670342"/>
              <a:gd name="connsiteY33" fmla="*/ 457179 h 1620982"/>
              <a:gd name="connsiteX34" fmla="*/ 6982 w 1670342"/>
              <a:gd name="connsiteY34" fmla="*/ 453287 h 1620982"/>
              <a:gd name="connsiteX35" fmla="*/ 6982 w 1670342"/>
              <a:gd name="connsiteY35" fmla="*/ 16162 h 1620982"/>
              <a:gd name="connsiteX36" fmla="*/ 0 w 1670342"/>
              <a:gd name="connsiteY36" fmla="*/ 16162 h 1620982"/>
              <a:gd name="connsiteX37" fmla="*/ 0 w 1670342"/>
              <a:gd name="connsiteY37" fmla="*/ 0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670342" h="1620982">
                <a:moveTo>
                  <a:pt x="0" y="0"/>
                </a:moveTo>
                <a:lnTo>
                  <a:pt x="460541" y="0"/>
                </a:lnTo>
                <a:cubicBezTo>
                  <a:pt x="460541" y="124977"/>
                  <a:pt x="561654" y="226291"/>
                  <a:pt x="686383" y="226291"/>
                </a:cubicBezTo>
                <a:cubicBezTo>
                  <a:pt x="701974" y="226291"/>
                  <a:pt x="717196" y="224708"/>
                  <a:pt x="731898" y="221694"/>
                </a:cubicBezTo>
                <a:lnTo>
                  <a:pt x="733827" y="221094"/>
                </a:lnTo>
                <a:lnTo>
                  <a:pt x="773609" y="217076"/>
                </a:lnTo>
                <a:cubicBezTo>
                  <a:pt x="861819" y="198989"/>
                  <a:pt x="931296" y="129374"/>
                  <a:pt x="949347" y="40988"/>
                </a:cubicBezTo>
                <a:lnTo>
                  <a:pt x="953471" y="0"/>
                </a:lnTo>
                <a:lnTo>
                  <a:pt x="1470186" y="0"/>
                </a:lnTo>
                <a:lnTo>
                  <a:pt x="1470186" y="452582"/>
                </a:lnTo>
                <a:lnTo>
                  <a:pt x="1471760" y="452741"/>
                </a:lnTo>
                <a:lnTo>
                  <a:pt x="1471760" y="465391"/>
                </a:lnTo>
                <a:lnTo>
                  <a:pt x="1482282" y="466410"/>
                </a:lnTo>
                <a:cubicBezTo>
                  <a:pt x="1589608" y="487511"/>
                  <a:pt x="1670342" y="578748"/>
                  <a:pt x="1670342" y="688103"/>
                </a:cubicBezTo>
                <a:cubicBezTo>
                  <a:pt x="1670342" y="770119"/>
                  <a:pt x="1624929" y="841945"/>
                  <a:pt x="1556945" y="881633"/>
                </a:cubicBezTo>
                <a:lnTo>
                  <a:pt x="1503478" y="901802"/>
                </a:lnTo>
                <a:lnTo>
                  <a:pt x="1470186" y="905164"/>
                </a:lnTo>
                <a:lnTo>
                  <a:pt x="1470186" y="1394691"/>
                </a:lnTo>
                <a:lnTo>
                  <a:pt x="960934" y="1394691"/>
                </a:lnTo>
                <a:cubicBezTo>
                  <a:pt x="960934" y="1519668"/>
                  <a:pt x="859821" y="1620982"/>
                  <a:pt x="735093" y="1620982"/>
                </a:cubicBezTo>
                <a:lnTo>
                  <a:pt x="724888" y="1619951"/>
                </a:lnTo>
                <a:lnTo>
                  <a:pt x="668971" y="1609975"/>
                </a:lnTo>
                <a:lnTo>
                  <a:pt x="665479" y="1608889"/>
                </a:lnTo>
                <a:lnTo>
                  <a:pt x="601212" y="1571615"/>
                </a:lnTo>
                <a:cubicBezTo>
                  <a:pt x="562519" y="1539334"/>
                  <a:pt x="534738" y="1494163"/>
                  <a:pt x="524301" y="1442604"/>
                </a:cubicBezTo>
                <a:lnTo>
                  <a:pt x="520674" y="1406236"/>
                </a:lnTo>
                <a:lnTo>
                  <a:pt x="510413" y="1406236"/>
                </a:lnTo>
                <a:lnTo>
                  <a:pt x="509251" y="1394691"/>
                </a:lnTo>
                <a:lnTo>
                  <a:pt x="6982" y="1394691"/>
                </a:lnTo>
                <a:lnTo>
                  <a:pt x="6982" y="939798"/>
                </a:lnTo>
                <a:cubicBezTo>
                  <a:pt x="128994" y="939798"/>
                  <a:pt x="227904" y="838484"/>
                  <a:pt x="227904" y="713507"/>
                </a:cubicBezTo>
                <a:lnTo>
                  <a:pt x="225162" y="685638"/>
                </a:lnTo>
                <a:lnTo>
                  <a:pt x="225842" y="678873"/>
                </a:lnTo>
                <a:cubicBezTo>
                  <a:pt x="225842" y="569518"/>
                  <a:pt x="148428" y="478280"/>
                  <a:pt x="45515" y="457179"/>
                </a:cubicBezTo>
                <a:lnTo>
                  <a:pt x="6982" y="453287"/>
                </a:lnTo>
                <a:lnTo>
                  <a:pt x="6982" y="16162"/>
                </a:lnTo>
                <a:lnTo>
                  <a:pt x="0" y="161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Szövegdoboz 40"/>
          <p:cNvSpPr txBox="1"/>
          <p:nvPr/>
        </p:nvSpPr>
        <p:spPr>
          <a:xfrm>
            <a:off x="2841379" y="48250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3</a:t>
            </a:r>
            <a:endParaRPr lang="hu-HU" sz="2800" b="1" dirty="0"/>
          </a:p>
        </p:txBody>
      </p:sp>
      <p:pic>
        <p:nvPicPr>
          <p:cNvPr id="92" name="Kép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0" t="68408" r="1712"/>
          <a:stretch>
            <a:fillRect/>
          </a:stretch>
        </p:blipFill>
        <p:spPr>
          <a:xfrm>
            <a:off x="5105704" y="760349"/>
            <a:ext cx="1533237" cy="1292435"/>
          </a:xfrm>
          <a:custGeom>
            <a:avLst/>
            <a:gdLst>
              <a:gd name="connsiteX0" fmla="*/ 0 w 1533237"/>
              <a:gd name="connsiteY0" fmla="*/ 0 h 1292435"/>
              <a:gd name="connsiteX1" fmla="*/ 531818 w 1533237"/>
              <a:gd name="connsiteY1" fmla="*/ 0 h 1292435"/>
              <a:gd name="connsiteX2" fmla="*/ 533393 w 1533237"/>
              <a:gd name="connsiteY2" fmla="*/ 15013 h 1292435"/>
              <a:gd name="connsiteX3" fmla="*/ 531091 w 1533237"/>
              <a:gd name="connsiteY3" fmla="*/ 36948 h 1292435"/>
              <a:gd name="connsiteX4" fmla="*/ 766618 w 1533237"/>
              <a:gd name="connsiteY4" fmla="*/ 263239 h 1292435"/>
              <a:gd name="connsiteX5" fmla="*/ 1002145 w 1533237"/>
              <a:gd name="connsiteY5" fmla="*/ 36948 h 1292435"/>
              <a:gd name="connsiteX6" fmla="*/ 999844 w 1533237"/>
              <a:gd name="connsiteY6" fmla="*/ 15010 h 1292435"/>
              <a:gd name="connsiteX7" fmla="*/ 1001418 w 1533237"/>
              <a:gd name="connsiteY7" fmla="*/ 0 h 1292435"/>
              <a:gd name="connsiteX8" fmla="*/ 1533237 w 1533237"/>
              <a:gd name="connsiteY8" fmla="*/ 0 h 1292435"/>
              <a:gd name="connsiteX9" fmla="*/ 1533237 w 1533237"/>
              <a:gd name="connsiteY9" fmla="*/ 1292435 h 1292435"/>
              <a:gd name="connsiteX10" fmla="*/ 424 w 1533237"/>
              <a:gd name="connsiteY10" fmla="*/ 1292435 h 1292435"/>
              <a:gd name="connsiteX11" fmla="*/ 424 w 1533237"/>
              <a:gd name="connsiteY11" fmla="*/ 925947 h 1292435"/>
              <a:gd name="connsiteX12" fmla="*/ 224267 w 1533237"/>
              <a:gd name="connsiteY12" fmla="*/ 699656 h 1292435"/>
              <a:gd name="connsiteX13" fmla="*/ 219719 w 1533237"/>
              <a:gd name="connsiteY13" fmla="*/ 654050 h 1292435"/>
              <a:gd name="connsiteX14" fmla="*/ 211562 w 1533237"/>
              <a:gd name="connsiteY14" fmla="*/ 627485 h 1292435"/>
              <a:gd name="connsiteX15" fmla="*/ 207381 w 1533237"/>
              <a:gd name="connsiteY15" fmla="*/ 612614 h 1292435"/>
              <a:gd name="connsiteX16" fmla="*/ 205932 w 1533237"/>
              <a:gd name="connsiteY16" fmla="*/ 610188 h 1292435"/>
              <a:gd name="connsiteX17" fmla="*/ 186038 w 1533237"/>
              <a:gd name="connsiteY17" fmla="*/ 573135 h 1292435"/>
              <a:gd name="connsiteX18" fmla="*/ 177726 w 1533237"/>
              <a:gd name="connsiteY18" fmla="*/ 562950 h 1292435"/>
              <a:gd name="connsiteX19" fmla="*/ 167890 w 1533237"/>
              <a:gd name="connsiteY19" fmla="*/ 546478 h 1292435"/>
              <a:gd name="connsiteX20" fmla="*/ 33613 w 1533237"/>
              <a:gd name="connsiteY20" fmla="*/ 468727 h 1292435"/>
              <a:gd name="connsiteX21" fmla="*/ 424 w 1533237"/>
              <a:gd name="connsiteY21" fmla="*/ 465512 h 1292435"/>
              <a:gd name="connsiteX22" fmla="*/ 424 w 1533237"/>
              <a:gd name="connsiteY22" fmla="*/ 6930 h 1292435"/>
              <a:gd name="connsiteX23" fmla="*/ 0 w 1533237"/>
              <a:gd name="connsiteY23" fmla="*/ 6930 h 1292435"/>
              <a:gd name="connsiteX24" fmla="*/ 0 w 1533237"/>
              <a:gd name="connsiteY24" fmla="*/ 0 h 129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33237" h="1292435">
                <a:moveTo>
                  <a:pt x="0" y="0"/>
                </a:moveTo>
                <a:lnTo>
                  <a:pt x="531818" y="0"/>
                </a:lnTo>
                <a:lnTo>
                  <a:pt x="533393" y="15013"/>
                </a:lnTo>
                <a:lnTo>
                  <a:pt x="531091" y="36948"/>
                </a:lnTo>
                <a:cubicBezTo>
                  <a:pt x="531091" y="161925"/>
                  <a:pt x="636540" y="263239"/>
                  <a:pt x="766618" y="263239"/>
                </a:cubicBezTo>
                <a:cubicBezTo>
                  <a:pt x="896696" y="263239"/>
                  <a:pt x="1002145" y="161925"/>
                  <a:pt x="1002145" y="36948"/>
                </a:cubicBezTo>
                <a:lnTo>
                  <a:pt x="999844" y="15010"/>
                </a:lnTo>
                <a:lnTo>
                  <a:pt x="1001418" y="0"/>
                </a:lnTo>
                <a:lnTo>
                  <a:pt x="1533237" y="0"/>
                </a:lnTo>
                <a:lnTo>
                  <a:pt x="1533237" y="1292435"/>
                </a:lnTo>
                <a:lnTo>
                  <a:pt x="424" y="1292435"/>
                </a:lnTo>
                <a:lnTo>
                  <a:pt x="424" y="925947"/>
                </a:lnTo>
                <a:cubicBezTo>
                  <a:pt x="124049" y="925947"/>
                  <a:pt x="224267" y="824633"/>
                  <a:pt x="224267" y="699656"/>
                </a:cubicBezTo>
                <a:cubicBezTo>
                  <a:pt x="224267" y="684034"/>
                  <a:pt x="222701" y="668782"/>
                  <a:pt x="219719" y="654050"/>
                </a:cubicBezTo>
                <a:lnTo>
                  <a:pt x="211562" y="627485"/>
                </a:lnTo>
                <a:lnTo>
                  <a:pt x="207381" y="612614"/>
                </a:lnTo>
                <a:lnTo>
                  <a:pt x="205932" y="610188"/>
                </a:lnTo>
                <a:lnTo>
                  <a:pt x="186038" y="573135"/>
                </a:lnTo>
                <a:lnTo>
                  <a:pt x="177726" y="562950"/>
                </a:lnTo>
                <a:lnTo>
                  <a:pt x="167890" y="546478"/>
                </a:lnTo>
                <a:cubicBezTo>
                  <a:pt x="134291" y="507362"/>
                  <a:pt x="87276" y="479277"/>
                  <a:pt x="33613" y="468727"/>
                </a:cubicBezTo>
                <a:lnTo>
                  <a:pt x="424" y="465512"/>
                </a:lnTo>
                <a:lnTo>
                  <a:pt x="424" y="6930"/>
                </a:lnTo>
                <a:lnTo>
                  <a:pt x="0" y="693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8" name="Szövegdoboz 37"/>
          <p:cNvSpPr txBox="1"/>
          <p:nvPr/>
        </p:nvSpPr>
        <p:spPr>
          <a:xfrm>
            <a:off x="5970484" y="155162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4</a:t>
            </a:r>
            <a:endParaRPr lang="hu-HU" sz="2800" b="1" dirty="0"/>
          </a:p>
        </p:txBody>
      </p:sp>
      <p:pic>
        <p:nvPicPr>
          <p:cNvPr id="96" name="Kép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0" t="34317" r="1712" b="26230"/>
          <a:stretch>
            <a:fillRect/>
          </a:stretch>
        </p:blipFill>
        <p:spPr>
          <a:xfrm>
            <a:off x="379955" y="2456769"/>
            <a:ext cx="1533237" cy="1614057"/>
          </a:xfrm>
          <a:custGeom>
            <a:avLst/>
            <a:gdLst>
              <a:gd name="connsiteX0" fmla="*/ 0 w 1533237"/>
              <a:gd name="connsiteY0" fmla="*/ 0 h 1614057"/>
              <a:gd name="connsiteX1" fmla="*/ 527802 w 1533237"/>
              <a:gd name="connsiteY1" fmla="*/ 0 h 1614057"/>
              <a:gd name="connsiteX2" fmla="*/ 531600 w 1533237"/>
              <a:gd name="connsiteY2" fmla="*/ 36370 h 1614057"/>
              <a:gd name="connsiteX3" fmla="*/ 761299 w 1533237"/>
              <a:gd name="connsiteY3" fmla="*/ 217055 h 1614057"/>
              <a:gd name="connsiteX4" fmla="*/ 990999 w 1533237"/>
              <a:gd name="connsiteY4" fmla="*/ 36370 h 1614057"/>
              <a:gd name="connsiteX5" fmla="*/ 993663 w 1533237"/>
              <a:gd name="connsiteY5" fmla="*/ 10865 h 1614057"/>
              <a:gd name="connsiteX6" fmla="*/ 997173 w 1533237"/>
              <a:gd name="connsiteY6" fmla="*/ 0 h 1614057"/>
              <a:gd name="connsiteX7" fmla="*/ 1533237 w 1533237"/>
              <a:gd name="connsiteY7" fmla="*/ 0 h 1614057"/>
              <a:gd name="connsiteX8" fmla="*/ 1533237 w 1533237"/>
              <a:gd name="connsiteY8" fmla="*/ 1387766 h 1614057"/>
              <a:gd name="connsiteX9" fmla="*/ 1002145 w 1533237"/>
              <a:gd name="connsiteY9" fmla="*/ 1387766 h 1614057"/>
              <a:gd name="connsiteX10" fmla="*/ 1001418 w 1533237"/>
              <a:gd name="connsiteY10" fmla="*/ 1394691 h 1614057"/>
              <a:gd name="connsiteX11" fmla="*/ 998269 w 1533237"/>
              <a:gd name="connsiteY11" fmla="*/ 1394691 h 1614057"/>
              <a:gd name="connsiteX12" fmla="*/ 999844 w 1533237"/>
              <a:gd name="connsiteY12" fmla="*/ 1409701 h 1614057"/>
              <a:gd name="connsiteX13" fmla="*/ 997360 w 1533237"/>
              <a:gd name="connsiteY13" fmla="*/ 1433372 h 1614057"/>
              <a:gd name="connsiteX14" fmla="*/ 766618 w 1533237"/>
              <a:gd name="connsiteY14" fmla="*/ 1614057 h 1614057"/>
              <a:gd name="connsiteX15" fmla="*/ 535876 w 1533237"/>
              <a:gd name="connsiteY15" fmla="*/ 1433372 h 1614057"/>
              <a:gd name="connsiteX16" fmla="*/ 533393 w 1533237"/>
              <a:gd name="connsiteY16" fmla="*/ 1409704 h 1614057"/>
              <a:gd name="connsiteX17" fmla="*/ 534968 w 1533237"/>
              <a:gd name="connsiteY17" fmla="*/ 1394691 h 1614057"/>
              <a:gd name="connsiteX18" fmla="*/ 531818 w 1533237"/>
              <a:gd name="connsiteY18" fmla="*/ 1394691 h 1614057"/>
              <a:gd name="connsiteX19" fmla="*/ 531091 w 1533237"/>
              <a:gd name="connsiteY19" fmla="*/ 1387766 h 1614057"/>
              <a:gd name="connsiteX20" fmla="*/ 0 w 1533237"/>
              <a:gd name="connsiteY20" fmla="*/ 1387766 h 1614057"/>
              <a:gd name="connsiteX21" fmla="*/ 0 w 1533237"/>
              <a:gd name="connsiteY21" fmla="*/ 906201 h 1614057"/>
              <a:gd name="connsiteX22" fmla="*/ 10522 w 1533237"/>
              <a:gd name="connsiteY22" fmla="*/ 905182 h 1614057"/>
              <a:gd name="connsiteX23" fmla="*/ 31718 w 1533237"/>
              <a:gd name="connsiteY23" fmla="*/ 897187 h 1614057"/>
              <a:gd name="connsiteX24" fmla="*/ 43941 w 1533237"/>
              <a:gd name="connsiteY24" fmla="*/ 895952 h 1614057"/>
              <a:gd name="connsiteX25" fmla="*/ 224267 w 1533237"/>
              <a:gd name="connsiteY25" fmla="*/ 674258 h 1614057"/>
              <a:gd name="connsiteX26" fmla="*/ 43941 w 1533237"/>
              <a:gd name="connsiteY26" fmla="*/ 452564 h 1614057"/>
              <a:gd name="connsiteX27" fmla="*/ 0 w 1533237"/>
              <a:gd name="connsiteY27" fmla="*/ 448126 h 1614057"/>
              <a:gd name="connsiteX28" fmla="*/ 0 w 1533237"/>
              <a:gd name="connsiteY28" fmla="*/ 0 h 161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33237" h="1614057">
                <a:moveTo>
                  <a:pt x="0" y="0"/>
                </a:moveTo>
                <a:lnTo>
                  <a:pt x="527802" y="0"/>
                </a:lnTo>
                <a:lnTo>
                  <a:pt x="531600" y="36370"/>
                </a:lnTo>
                <a:cubicBezTo>
                  <a:pt x="553463" y="139487"/>
                  <a:pt x="647995" y="217055"/>
                  <a:pt x="761299" y="217055"/>
                </a:cubicBezTo>
                <a:cubicBezTo>
                  <a:pt x="874604" y="217055"/>
                  <a:pt x="969136" y="139487"/>
                  <a:pt x="990999" y="36370"/>
                </a:cubicBezTo>
                <a:lnTo>
                  <a:pt x="993663" y="10865"/>
                </a:lnTo>
                <a:lnTo>
                  <a:pt x="997173" y="0"/>
                </a:lnTo>
                <a:lnTo>
                  <a:pt x="1533237" y="0"/>
                </a:lnTo>
                <a:lnTo>
                  <a:pt x="1533237" y="1387766"/>
                </a:lnTo>
                <a:lnTo>
                  <a:pt x="1002145" y="1387766"/>
                </a:lnTo>
                <a:lnTo>
                  <a:pt x="1001418" y="1394691"/>
                </a:lnTo>
                <a:lnTo>
                  <a:pt x="998269" y="1394691"/>
                </a:lnTo>
                <a:lnTo>
                  <a:pt x="999844" y="1409701"/>
                </a:lnTo>
                <a:lnTo>
                  <a:pt x="997360" y="1433372"/>
                </a:lnTo>
                <a:cubicBezTo>
                  <a:pt x="975398" y="1536489"/>
                  <a:pt x="880436" y="1614057"/>
                  <a:pt x="766618" y="1614057"/>
                </a:cubicBezTo>
                <a:cubicBezTo>
                  <a:pt x="652800" y="1614057"/>
                  <a:pt x="557838" y="1536489"/>
                  <a:pt x="535876" y="1433372"/>
                </a:cubicBezTo>
                <a:lnTo>
                  <a:pt x="533393" y="1409704"/>
                </a:lnTo>
                <a:lnTo>
                  <a:pt x="534968" y="1394691"/>
                </a:lnTo>
                <a:lnTo>
                  <a:pt x="531818" y="1394691"/>
                </a:lnTo>
                <a:lnTo>
                  <a:pt x="531091" y="1387766"/>
                </a:lnTo>
                <a:lnTo>
                  <a:pt x="0" y="1387766"/>
                </a:lnTo>
                <a:lnTo>
                  <a:pt x="0" y="906201"/>
                </a:lnTo>
                <a:lnTo>
                  <a:pt x="10522" y="905182"/>
                </a:lnTo>
                <a:lnTo>
                  <a:pt x="31718" y="897187"/>
                </a:lnTo>
                <a:lnTo>
                  <a:pt x="43941" y="895952"/>
                </a:lnTo>
                <a:cubicBezTo>
                  <a:pt x="146853" y="874851"/>
                  <a:pt x="224267" y="783613"/>
                  <a:pt x="224267" y="674258"/>
                </a:cubicBezTo>
                <a:cubicBezTo>
                  <a:pt x="224267" y="564903"/>
                  <a:pt x="146853" y="473665"/>
                  <a:pt x="43941" y="452564"/>
                </a:cubicBezTo>
                <a:lnTo>
                  <a:pt x="0" y="44812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Szövegdoboz 39"/>
          <p:cNvSpPr txBox="1"/>
          <p:nvPr/>
        </p:nvSpPr>
        <p:spPr>
          <a:xfrm>
            <a:off x="453293" y="33741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0</a:t>
            </a:r>
            <a:endParaRPr lang="hu-HU" sz="2800" b="1" dirty="0"/>
          </a:p>
        </p:txBody>
      </p:sp>
      <p:pic>
        <p:nvPicPr>
          <p:cNvPr id="95" name="Kép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9" r="63932" b="26060"/>
          <a:stretch>
            <a:fillRect/>
          </a:stretch>
        </p:blipFill>
        <p:spPr>
          <a:xfrm>
            <a:off x="2535121" y="2694712"/>
            <a:ext cx="1616192" cy="1609438"/>
          </a:xfrm>
          <a:custGeom>
            <a:avLst/>
            <a:gdLst>
              <a:gd name="connsiteX0" fmla="*/ 0 w 1611460"/>
              <a:gd name="connsiteY0" fmla="*/ 0 h 1609438"/>
              <a:gd name="connsiteX1" fmla="*/ 394797 w 1611460"/>
              <a:gd name="connsiteY1" fmla="*/ 0 h 1609438"/>
              <a:gd name="connsiteX2" fmla="*/ 615719 w 1611460"/>
              <a:gd name="connsiteY2" fmla="*/ 226291 h 1609438"/>
              <a:gd name="connsiteX3" fmla="*/ 643878 w 1611460"/>
              <a:gd name="connsiteY3" fmla="*/ 223384 h 1609438"/>
              <a:gd name="connsiteX4" fmla="*/ 649682 w 1611460"/>
              <a:gd name="connsiteY4" fmla="*/ 223983 h 1609438"/>
              <a:gd name="connsiteX5" fmla="*/ 866116 w 1611460"/>
              <a:gd name="connsiteY5" fmla="*/ 43298 h 1609438"/>
              <a:gd name="connsiteX6" fmla="*/ 870377 w 1611460"/>
              <a:gd name="connsiteY6" fmla="*/ 0 h 1609438"/>
              <a:gd name="connsiteX7" fmla="*/ 1386298 w 1611460"/>
              <a:gd name="connsiteY7" fmla="*/ 0 h 1609438"/>
              <a:gd name="connsiteX8" fmla="*/ 1386298 w 1611460"/>
              <a:gd name="connsiteY8" fmla="*/ 436420 h 1609438"/>
              <a:gd name="connsiteX9" fmla="*/ 1393280 w 1611460"/>
              <a:gd name="connsiteY9" fmla="*/ 437125 h 1609438"/>
              <a:gd name="connsiteX10" fmla="*/ 1393280 w 1611460"/>
              <a:gd name="connsiteY10" fmla="*/ 471054 h 1609438"/>
              <a:gd name="connsiteX11" fmla="*/ 1609714 w 1611460"/>
              <a:gd name="connsiteY11" fmla="*/ 651739 h 1609438"/>
              <a:gd name="connsiteX12" fmla="*/ 1611460 w 1611460"/>
              <a:gd name="connsiteY12" fmla="*/ 669476 h 1609438"/>
              <a:gd name="connsiteX13" fmla="*/ 1607552 w 1611460"/>
              <a:gd name="connsiteY13" fmla="*/ 708317 h 1609438"/>
              <a:gd name="connsiteX14" fmla="*/ 1386298 w 1611460"/>
              <a:gd name="connsiteY14" fmla="*/ 889002 h 1609438"/>
              <a:gd name="connsiteX15" fmla="*/ 1386298 w 1611460"/>
              <a:gd name="connsiteY15" fmla="*/ 1376220 h 1609438"/>
              <a:gd name="connsiteX16" fmla="*/ 848820 w 1611460"/>
              <a:gd name="connsiteY16" fmla="*/ 1376220 h 1609438"/>
              <a:gd name="connsiteX17" fmla="*/ 849502 w 1611460"/>
              <a:gd name="connsiteY17" fmla="*/ 1383147 h 1609438"/>
              <a:gd name="connsiteX18" fmla="*/ 628580 w 1611460"/>
              <a:gd name="connsiteY18" fmla="*/ 1609438 h 1609438"/>
              <a:gd name="connsiteX19" fmla="*/ 584056 w 1611460"/>
              <a:gd name="connsiteY19" fmla="*/ 1604841 h 1609438"/>
              <a:gd name="connsiteX20" fmla="*/ 546959 w 1611460"/>
              <a:gd name="connsiteY20" fmla="*/ 1593045 h 1609438"/>
              <a:gd name="connsiteX21" fmla="*/ 517983 w 1611460"/>
              <a:gd name="connsiteY21" fmla="*/ 1568557 h 1609438"/>
              <a:gd name="connsiteX22" fmla="*/ 453277 w 1611460"/>
              <a:gd name="connsiteY22" fmla="*/ 1408545 h 1609438"/>
              <a:gd name="connsiteX23" fmla="*/ 454641 w 1611460"/>
              <a:gd name="connsiteY23" fmla="*/ 1394691 h 1609438"/>
              <a:gd name="connsiteX24" fmla="*/ 408794 w 1611460"/>
              <a:gd name="connsiteY24" fmla="*/ 1394691 h 1609438"/>
              <a:gd name="connsiteX25" fmla="*/ 407658 w 1611460"/>
              <a:gd name="connsiteY25" fmla="*/ 1383147 h 1609438"/>
              <a:gd name="connsiteX26" fmla="*/ 408340 w 1611460"/>
              <a:gd name="connsiteY26" fmla="*/ 1376220 h 1609438"/>
              <a:gd name="connsiteX27" fmla="*/ 0 w 1611460"/>
              <a:gd name="connsiteY27" fmla="*/ 1376220 h 1609438"/>
              <a:gd name="connsiteX28" fmla="*/ 0 w 1611460"/>
              <a:gd name="connsiteY28" fmla="*/ 0 h 160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11460" h="1609438">
                <a:moveTo>
                  <a:pt x="0" y="0"/>
                </a:moveTo>
                <a:lnTo>
                  <a:pt x="394797" y="0"/>
                </a:lnTo>
                <a:cubicBezTo>
                  <a:pt x="394797" y="124977"/>
                  <a:pt x="493707" y="226291"/>
                  <a:pt x="615719" y="226291"/>
                </a:cubicBezTo>
                <a:lnTo>
                  <a:pt x="643878" y="223384"/>
                </a:lnTo>
                <a:lnTo>
                  <a:pt x="649682" y="223983"/>
                </a:lnTo>
                <a:cubicBezTo>
                  <a:pt x="756443" y="223983"/>
                  <a:pt x="845516" y="146415"/>
                  <a:pt x="866116" y="43298"/>
                </a:cubicBezTo>
                <a:lnTo>
                  <a:pt x="870377" y="0"/>
                </a:lnTo>
                <a:lnTo>
                  <a:pt x="1386298" y="0"/>
                </a:lnTo>
                <a:lnTo>
                  <a:pt x="1386298" y="436420"/>
                </a:lnTo>
                <a:lnTo>
                  <a:pt x="1393280" y="437125"/>
                </a:lnTo>
                <a:lnTo>
                  <a:pt x="1393280" y="471054"/>
                </a:lnTo>
                <a:cubicBezTo>
                  <a:pt x="1500041" y="471054"/>
                  <a:pt x="1589114" y="548623"/>
                  <a:pt x="1609714" y="651739"/>
                </a:cubicBezTo>
                <a:lnTo>
                  <a:pt x="1611460" y="669476"/>
                </a:lnTo>
                <a:lnTo>
                  <a:pt x="1607552" y="708317"/>
                </a:lnTo>
                <a:cubicBezTo>
                  <a:pt x="1586493" y="811434"/>
                  <a:pt x="1495436" y="889002"/>
                  <a:pt x="1386298" y="889002"/>
                </a:cubicBezTo>
                <a:lnTo>
                  <a:pt x="1386298" y="1376220"/>
                </a:lnTo>
                <a:lnTo>
                  <a:pt x="848820" y="1376220"/>
                </a:lnTo>
                <a:lnTo>
                  <a:pt x="849502" y="1383147"/>
                </a:lnTo>
                <a:cubicBezTo>
                  <a:pt x="849502" y="1508124"/>
                  <a:pt x="750592" y="1609438"/>
                  <a:pt x="628580" y="1609438"/>
                </a:cubicBezTo>
                <a:cubicBezTo>
                  <a:pt x="613329" y="1609438"/>
                  <a:pt x="598438" y="1607855"/>
                  <a:pt x="584056" y="1604841"/>
                </a:cubicBezTo>
                <a:lnTo>
                  <a:pt x="546959" y="1593045"/>
                </a:lnTo>
                <a:lnTo>
                  <a:pt x="517983" y="1568557"/>
                </a:lnTo>
                <a:cubicBezTo>
                  <a:pt x="478005" y="1527606"/>
                  <a:pt x="453277" y="1471034"/>
                  <a:pt x="453277" y="1408545"/>
                </a:cubicBezTo>
                <a:lnTo>
                  <a:pt x="454641" y="1394691"/>
                </a:lnTo>
                <a:lnTo>
                  <a:pt x="408794" y="1394691"/>
                </a:lnTo>
                <a:lnTo>
                  <a:pt x="407658" y="1383147"/>
                </a:lnTo>
                <a:lnTo>
                  <a:pt x="408340" y="1376220"/>
                </a:lnTo>
                <a:lnTo>
                  <a:pt x="0" y="13762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2" name="Szövegdoboz 41"/>
          <p:cNvSpPr txBox="1"/>
          <p:nvPr/>
        </p:nvSpPr>
        <p:spPr>
          <a:xfrm>
            <a:off x="2490937" y="279375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10</a:t>
            </a:r>
            <a:endParaRPr lang="hu-HU" sz="2800" b="1" dirty="0"/>
          </a:p>
        </p:txBody>
      </p:sp>
      <p:pic>
        <p:nvPicPr>
          <p:cNvPr id="91" name="Kép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5" t="68578" r="31068"/>
          <a:stretch>
            <a:fillRect/>
          </a:stretch>
        </p:blipFill>
        <p:spPr>
          <a:xfrm>
            <a:off x="5105704" y="2638741"/>
            <a:ext cx="1678424" cy="1285505"/>
          </a:xfrm>
          <a:custGeom>
            <a:avLst/>
            <a:gdLst>
              <a:gd name="connsiteX0" fmla="*/ 0 w 1678424"/>
              <a:gd name="connsiteY0" fmla="*/ 0 h 1285505"/>
              <a:gd name="connsiteX1" fmla="*/ 495404 w 1678424"/>
              <a:gd name="connsiteY1" fmla="*/ 0 h 1285505"/>
              <a:gd name="connsiteX2" fmla="*/ 498830 w 1678424"/>
              <a:gd name="connsiteY2" fmla="*/ 34061 h 1285505"/>
              <a:gd name="connsiteX3" fmla="*/ 632176 w 1678424"/>
              <a:gd name="connsiteY3" fmla="*/ 196963 h 1285505"/>
              <a:gd name="connsiteX4" fmla="*/ 650470 w 1678424"/>
              <a:gd name="connsiteY4" fmla="*/ 202653 h 1285505"/>
              <a:gd name="connsiteX5" fmla="*/ 651623 w 1678424"/>
              <a:gd name="connsiteY5" fmla="*/ 203322 h 1285505"/>
              <a:gd name="connsiteX6" fmla="*/ 653962 w 1678424"/>
              <a:gd name="connsiteY6" fmla="*/ 203739 h 1285505"/>
              <a:gd name="connsiteX7" fmla="*/ 674569 w 1678424"/>
              <a:gd name="connsiteY7" fmla="*/ 210149 h 1285505"/>
              <a:gd name="connsiteX8" fmla="*/ 709879 w 1678424"/>
              <a:gd name="connsiteY8" fmla="*/ 213715 h 1285505"/>
              <a:gd name="connsiteX9" fmla="*/ 728587 w 1678424"/>
              <a:gd name="connsiteY9" fmla="*/ 217053 h 1285505"/>
              <a:gd name="connsiteX10" fmla="*/ 947883 w 1678424"/>
              <a:gd name="connsiteY10" fmla="*/ 36368 h 1285505"/>
              <a:gd name="connsiteX11" fmla="*/ 951509 w 1678424"/>
              <a:gd name="connsiteY11" fmla="*/ 0 h 1285505"/>
              <a:gd name="connsiteX12" fmla="*/ 1456751 w 1678424"/>
              <a:gd name="connsiteY12" fmla="*/ 0 h 1285505"/>
              <a:gd name="connsiteX13" fmla="*/ 1456751 w 1678424"/>
              <a:gd name="connsiteY13" fmla="*/ 458541 h 1285505"/>
              <a:gd name="connsiteX14" fmla="*/ 1457175 w 1678424"/>
              <a:gd name="connsiteY14" fmla="*/ 458582 h 1285505"/>
              <a:gd name="connsiteX15" fmla="*/ 1457175 w 1678424"/>
              <a:gd name="connsiteY15" fmla="*/ 466435 h 1285505"/>
              <a:gd name="connsiteX16" fmla="*/ 1615456 w 1678424"/>
              <a:gd name="connsiteY16" fmla="*/ 532714 h 1285505"/>
              <a:gd name="connsiteX17" fmla="*/ 1634477 w 1678424"/>
              <a:gd name="connsiteY17" fmla="*/ 556020 h 1285505"/>
              <a:gd name="connsiteX18" fmla="*/ 1662683 w 1678424"/>
              <a:gd name="connsiteY18" fmla="*/ 603258 h 1285505"/>
              <a:gd name="connsiteX19" fmla="*/ 1663427 w 1678424"/>
              <a:gd name="connsiteY19" fmla="*/ 604643 h 1285505"/>
              <a:gd name="connsiteX20" fmla="*/ 1668313 w 1678424"/>
              <a:gd name="connsiteY20" fmla="*/ 620555 h 1285505"/>
              <a:gd name="connsiteX21" fmla="*/ 1674745 w 1678424"/>
              <a:gd name="connsiteY21" fmla="*/ 643433 h 1285505"/>
              <a:gd name="connsiteX22" fmla="*/ 1678424 w 1678424"/>
              <a:gd name="connsiteY22" fmla="*/ 683490 h 1285505"/>
              <a:gd name="connsiteX23" fmla="*/ 1490364 w 1678424"/>
              <a:gd name="connsiteY23" fmla="*/ 905184 h 1285505"/>
              <a:gd name="connsiteX24" fmla="*/ 1456751 w 1678424"/>
              <a:gd name="connsiteY24" fmla="*/ 908439 h 1285505"/>
              <a:gd name="connsiteX25" fmla="*/ 1456751 w 1678424"/>
              <a:gd name="connsiteY25" fmla="*/ 1285505 h 1285505"/>
              <a:gd name="connsiteX26" fmla="*/ 0 w 1678424"/>
              <a:gd name="connsiteY26" fmla="*/ 1285505 h 1285505"/>
              <a:gd name="connsiteX27" fmla="*/ 0 w 1678424"/>
              <a:gd name="connsiteY27" fmla="*/ 941283 h 1285505"/>
              <a:gd name="connsiteX28" fmla="*/ 36496 w 1678424"/>
              <a:gd name="connsiteY28" fmla="*/ 937515 h 1285505"/>
              <a:gd name="connsiteX29" fmla="*/ 148188 w 1678424"/>
              <a:gd name="connsiteY29" fmla="*/ 875833 h 1285505"/>
              <a:gd name="connsiteX30" fmla="*/ 168971 w 1678424"/>
              <a:gd name="connsiteY30" fmla="*/ 844260 h 1285505"/>
              <a:gd name="connsiteX31" fmla="*/ 185614 w 1678424"/>
              <a:gd name="connsiteY31" fmla="*/ 823866 h 1285505"/>
              <a:gd name="connsiteX32" fmla="*/ 223843 w 1678424"/>
              <a:gd name="connsiteY32" fmla="*/ 697345 h 1285505"/>
              <a:gd name="connsiteX33" fmla="*/ 0 w 1678424"/>
              <a:gd name="connsiteY33" fmla="*/ 471054 h 1285505"/>
              <a:gd name="connsiteX34" fmla="*/ 0 w 1678424"/>
              <a:gd name="connsiteY34" fmla="*/ 0 h 128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78424" h="1285505">
                <a:moveTo>
                  <a:pt x="0" y="0"/>
                </a:moveTo>
                <a:lnTo>
                  <a:pt x="495404" y="0"/>
                </a:lnTo>
                <a:lnTo>
                  <a:pt x="498830" y="34061"/>
                </a:lnTo>
                <a:cubicBezTo>
                  <a:pt x="513873" y="107716"/>
                  <a:pt x="564628" y="168336"/>
                  <a:pt x="632176" y="196963"/>
                </a:cubicBezTo>
                <a:lnTo>
                  <a:pt x="650470" y="202653"/>
                </a:lnTo>
                <a:lnTo>
                  <a:pt x="651623" y="203322"/>
                </a:lnTo>
                <a:lnTo>
                  <a:pt x="653962" y="203739"/>
                </a:lnTo>
                <a:lnTo>
                  <a:pt x="674569" y="210149"/>
                </a:lnTo>
                <a:lnTo>
                  <a:pt x="709879" y="213715"/>
                </a:lnTo>
                <a:lnTo>
                  <a:pt x="728587" y="217053"/>
                </a:lnTo>
                <a:cubicBezTo>
                  <a:pt x="836759" y="217053"/>
                  <a:pt x="927010" y="139485"/>
                  <a:pt x="947883" y="36368"/>
                </a:cubicBezTo>
                <a:lnTo>
                  <a:pt x="951509" y="0"/>
                </a:lnTo>
                <a:lnTo>
                  <a:pt x="1456751" y="0"/>
                </a:lnTo>
                <a:lnTo>
                  <a:pt x="1456751" y="458541"/>
                </a:lnTo>
                <a:lnTo>
                  <a:pt x="1457175" y="458582"/>
                </a:lnTo>
                <a:lnTo>
                  <a:pt x="1457175" y="466435"/>
                </a:lnTo>
                <a:cubicBezTo>
                  <a:pt x="1518988" y="466435"/>
                  <a:pt x="1574948" y="491764"/>
                  <a:pt x="1615456" y="532714"/>
                </a:cubicBezTo>
                <a:lnTo>
                  <a:pt x="1634477" y="556020"/>
                </a:lnTo>
                <a:lnTo>
                  <a:pt x="1662683" y="603258"/>
                </a:lnTo>
                <a:lnTo>
                  <a:pt x="1663427" y="604643"/>
                </a:lnTo>
                <a:lnTo>
                  <a:pt x="1668313" y="620555"/>
                </a:lnTo>
                <a:lnTo>
                  <a:pt x="1674745" y="643433"/>
                </a:lnTo>
                <a:cubicBezTo>
                  <a:pt x="1677163" y="656435"/>
                  <a:pt x="1678424" y="669821"/>
                  <a:pt x="1678424" y="683490"/>
                </a:cubicBezTo>
                <a:cubicBezTo>
                  <a:pt x="1678424" y="792845"/>
                  <a:pt x="1597690" y="884083"/>
                  <a:pt x="1490364" y="905184"/>
                </a:cubicBezTo>
                <a:lnTo>
                  <a:pt x="1456751" y="908439"/>
                </a:lnTo>
                <a:lnTo>
                  <a:pt x="1456751" y="1285505"/>
                </a:lnTo>
                <a:lnTo>
                  <a:pt x="0" y="1285505"/>
                </a:lnTo>
                <a:lnTo>
                  <a:pt x="0" y="941283"/>
                </a:lnTo>
                <a:lnTo>
                  <a:pt x="36496" y="937515"/>
                </a:lnTo>
                <a:cubicBezTo>
                  <a:pt x="79640" y="928472"/>
                  <a:pt x="118203" y="906546"/>
                  <a:pt x="148188" y="875833"/>
                </a:cubicBezTo>
                <a:lnTo>
                  <a:pt x="168971" y="844260"/>
                </a:lnTo>
                <a:lnTo>
                  <a:pt x="185614" y="823866"/>
                </a:lnTo>
                <a:cubicBezTo>
                  <a:pt x="209750" y="787750"/>
                  <a:pt x="223843" y="744212"/>
                  <a:pt x="223843" y="697345"/>
                </a:cubicBezTo>
                <a:cubicBezTo>
                  <a:pt x="223843" y="572368"/>
                  <a:pt x="123625" y="471054"/>
                  <a:pt x="0" y="471054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9" name="Szövegdoboz 38"/>
          <p:cNvSpPr txBox="1"/>
          <p:nvPr/>
        </p:nvSpPr>
        <p:spPr>
          <a:xfrm>
            <a:off x="5610362" y="318355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</a:t>
            </a:r>
            <a:endParaRPr lang="hu-HU" sz="2800" b="1" dirty="0"/>
          </a:p>
        </p:txBody>
      </p:sp>
      <p:pic>
        <p:nvPicPr>
          <p:cNvPr id="98" name="Kép 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r="64419" b="59940"/>
          <a:stretch>
            <a:fillRect/>
          </a:stretch>
        </p:blipFill>
        <p:spPr>
          <a:xfrm>
            <a:off x="726806" y="4878172"/>
            <a:ext cx="1589685" cy="1634237"/>
          </a:xfrm>
          <a:custGeom>
            <a:avLst/>
            <a:gdLst>
              <a:gd name="connsiteX0" fmla="*/ 0 w 1589685"/>
              <a:gd name="connsiteY0" fmla="*/ 0 h 1634237"/>
              <a:gd name="connsiteX1" fmla="*/ 1368763 w 1589685"/>
              <a:gd name="connsiteY1" fmla="*/ 0 h 1634237"/>
              <a:gd name="connsiteX2" fmla="*/ 1368763 w 1589685"/>
              <a:gd name="connsiteY2" fmla="*/ 471054 h 1634237"/>
              <a:gd name="connsiteX3" fmla="*/ 1589685 w 1589685"/>
              <a:gd name="connsiteY3" fmla="*/ 697345 h 1634237"/>
              <a:gd name="connsiteX4" fmla="*/ 1572324 w 1589685"/>
              <a:gd name="connsiteY4" fmla="*/ 785428 h 1634237"/>
              <a:gd name="connsiteX5" fmla="*/ 1544895 w 1589685"/>
              <a:gd name="connsiteY5" fmla="*/ 827100 h 1634237"/>
              <a:gd name="connsiteX6" fmla="*/ 1538993 w 1589685"/>
              <a:gd name="connsiteY6" fmla="*/ 834267 h 1634237"/>
              <a:gd name="connsiteX7" fmla="*/ 1379299 w 1589685"/>
              <a:gd name="connsiteY7" fmla="*/ 900546 h 1634237"/>
              <a:gd name="connsiteX8" fmla="*/ 1379299 w 1589685"/>
              <a:gd name="connsiteY8" fmla="*/ 922548 h 1634237"/>
              <a:gd name="connsiteX9" fmla="*/ 1368763 w 1589685"/>
              <a:gd name="connsiteY9" fmla="*/ 923636 h 1634237"/>
              <a:gd name="connsiteX10" fmla="*/ 1368763 w 1589685"/>
              <a:gd name="connsiteY10" fmla="*/ 1394691 h 1634237"/>
              <a:gd name="connsiteX11" fmla="*/ 869240 w 1589685"/>
              <a:gd name="connsiteY11" fmla="*/ 1394691 h 1634237"/>
              <a:gd name="connsiteX12" fmla="*/ 870604 w 1589685"/>
              <a:gd name="connsiteY12" fmla="*/ 1408545 h 1634237"/>
              <a:gd name="connsiteX13" fmla="*/ 870377 w 1589685"/>
              <a:gd name="connsiteY13" fmla="*/ 1410853 h 1634237"/>
              <a:gd name="connsiteX14" fmla="*/ 836641 w 1589685"/>
              <a:gd name="connsiteY14" fmla="*/ 1410853 h 1634237"/>
              <a:gd name="connsiteX15" fmla="*/ 660243 w 1589685"/>
              <a:gd name="connsiteY15" fmla="*/ 1632547 h 1634237"/>
              <a:gd name="connsiteX16" fmla="*/ 643878 w 1589685"/>
              <a:gd name="connsiteY16" fmla="*/ 1634237 h 1634237"/>
              <a:gd name="connsiteX17" fmla="*/ 605158 w 1589685"/>
              <a:gd name="connsiteY17" fmla="*/ 1630239 h 1634237"/>
              <a:gd name="connsiteX18" fmla="*/ 428760 w 1589685"/>
              <a:gd name="connsiteY18" fmla="*/ 1408545 h 1634237"/>
              <a:gd name="connsiteX19" fmla="*/ 430124 w 1589685"/>
              <a:gd name="connsiteY19" fmla="*/ 1394691 h 1634237"/>
              <a:gd name="connsiteX20" fmla="*/ 0 w 1589685"/>
              <a:gd name="connsiteY20" fmla="*/ 1394691 h 1634237"/>
              <a:gd name="connsiteX21" fmla="*/ 0 w 1589685"/>
              <a:gd name="connsiteY21" fmla="*/ 0 h 1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89685" h="1634237">
                <a:moveTo>
                  <a:pt x="0" y="0"/>
                </a:moveTo>
                <a:lnTo>
                  <a:pt x="1368763" y="0"/>
                </a:lnTo>
                <a:lnTo>
                  <a:pt x="1368763" y="471054"/>
                </a:lnTo>
                <a:cubicBezTo>
                  <a:pt x="1490775" y="471054"/>
                  <a:pt x="1589685" y="572368"/>
                  <a:pt x="1589685" y="697345"/>
                </a:cubicBezTo>
                <a:cubicBezTo>
                  <a:pt x="1589685" y="728589"/>
                  <a:pt x="1583503" y="758355"/>
                  <a:pt x="1572324" y="785428"/>
                </a:cubicBezTo>
                <a:lnTo>
                  <a:pt x="1544895" y="827100"/>
                </a:lnTo>
                <a:lnTo>
                  <a:pt x="1538993" y="834267"/>
                </a:lnTo>
                <a:cubicBezTo>
                  <a:pt x="1498124" y="875218"/>
                  <a:pt x="1441664" y="900546"/>
                  <a:pt x="1379299" y="900546"/>
                </a:cubicBezTo>
                <a:lnTo>
                  <a:pt x="1379299" y="922548"/>
                </a:lnTo>
                <a:lnTo>
                  <a:pt x="1368763" y="923636"/>
                </a:lnTo>
                <a:lnTo>
                  <a:pt x="1368763" y="1394691"/>
                </a:lnTo>
                <a:lnTo>
                  <a:pt x="869240" y="1394691"/>
                </a:lnTo>
                <a:lnTo>
                  <a:pt x="870604" y="1408545"/>
                </a:lnTo>
                <a:lnTo>
                  <a:pt x="870377" y="1410853"/>
                </a:lnTo>
                <a:lnTo>
                  <a:pt x="836641" y="1410853"/>
                </a:lnTo>
                <a:cubicBezTo>
                  <a:pt x="836641" y="1520208"/>
                  <a:pt x="760913" y="1611446"/>
                  <a:pt x="660243" y="1632547"/>
                </a:cubicBezTo>
                <a:lnTo>
                  <a:pt x="643878" y="1634237"/>
                </a:lnTo>
                <a:lnTo>
                  <a:pt x="605158" y="1630239"/>
                </a:lnTo>
                <a:cubicBezTo>
                  <a:pt x="504488" y="1609138"/>
                  <a:pt x="428760" y="1517900"/>
                  <a:pt x="428760" y="1408545"/>
                </a:cubicBezTo>
                <a:lnTo>
                  <a:pt x="430124" y="1394691"/>
                </a:lnTo>
                <a:lnTo>
                  <a:pt x="0" y="139469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Szövegdoboz 2"/>
          <p:cNvSpPr txBox="1"/>
          <p:nvPr/>
        </p:nvSpPr>
        <p:spPr>
          <a:xfrm>
            <a:off x="726805" y="48763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</a:t>
            </a:r>
            <a:endParaRPr lang="hu-HU" sz="2800" b="1" dirty="0"/>
          </a:p>
        </p:txBody>
      </p:sp>
      <p:pic>
        <p:nvPicPr>
          <p:cNvPr id="99" name="Kép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r="31167" b="60377"/>
          <a:stretch>
            <a:fillRect/>
          </a:stretch>
        </p:blipFill>
        <p:spPr>
          <a:xfrm>
            <a:off x="2830619" y="4723656"/>
            <a:ext cx="1696027" cy="1620982"/>
          </a:xfrm>
          <a:custGeom>
            <a:avLst/>
            <a:gdLst>
              <a:gd name="connsiteX0" fmla="*/ 0 w 1696027"/>
              <a:gd name="connsiteY0" fmla="*/ 0 h 1620982"/>
              <a:gd name="connsiteX1" fmla="*/ 1470186 w 1696027"/>
              <a:gd name="connsiteY1" fmla="*/ 0 h 1620982"/>
              <a:gd name="connsiteX2" fmla="*/ 1470186 w 1696027"/>
              <a:gd name="connsiteY2" fmla="*/ 452582 h 1620982"/>
              <a:gd name="connsiteX3" fmla="*/ 1696027 w 1696027"/>
              <a:gd name="connsiteY3" fmla="*/ 678873 h 1620982"/>
              <a:gd name="connsiteX4" fmla="*/ 1629880 w 1696027"/>
              <a:gd name="connsiteY4" fmla="*/ 838885 h 1620982"/>
              <a:gd name="connsiteX5" fmla="*/ 1607010 w 1696027"/>
              <a:gd name="connsiteY5" fmla="*/ 857792 h 1620982"/>
              <a:gd name="connsiteX6" fmla="*/ 1568168 w 1696027"/>
              <a:gd name="connsiteY6" fmla="*/ 878140 h 1620982"/>
              <a:gd name="connsiteX7" fmla="*/ 1476904 w 1696027"/>
              <a:gd name="connsiteY7" fmla="*/ 895923 h 1620982"/>
              <a:gd name="connsiteX8" fmla="*/ 1476904 w 1696027"/>
              <a:gd name="connsiteY8" fmla="*/ 904486 h 1620982"/>
              <a:gd name="connsiteX9" fmla="*/ 1470186 w 1696027"/>
              <a:gd name="connsiteY9" fmla="*/ 905164 h 1620982"/>
              <a:gd name="connsiteX10" fmla="*/ 1470186 w 1696027"/>
              <a:gd name="connsiteY10" fmla="*/ 1394691 h 1620982"/>
              <a:gd name="connsiteX11" fmla="*/ 960934 w 1696027"/>
              <a:gd name="connsiteY11" fmla="*/ 1394691 h 1620982"/>
              <a:gd name="connsiteX12" fmla="*/ 960470 w 1696027"/>
              <a:gd name="connsiteY12" fmla="*/ 1399309 h 1620982"/>
              <a:gd name="connsiteX13" fmla="*/ 919223 w 1696027"/>
              <a:gd name="connsiteY13" fmla="*/ 1399309 h 1620982"/>
              <a:gd name="connsiteX14" fmla="*/ 781289 w 1696027"/>
              <a:gd name="connsiteY14" fmla="*/ 1607817 h 1620982"/>
              <a:gd name="connsiteX15" fmla="*/ 740826 w 1696027"/>
              <a:gd name="connsiteY15" fmla="*/ 1620403 h 1620982"/>
              <a:gd name="connsiteX16" fmla="*/ 735093 w 1696027"/>
              <a:gd name="connsiteY16" fmla="*/ 1620982 h 1620982"/>
              <a:gd name="connsiteX17" fmla="*/ 509251 w 1696027"/>
              <a:gd name="connsiteY17" fmla="*/ 1394691 h 1620982"/>
              <a:gd name="connsiteX18" fmla="*/ 0 w 1696027"/>
              <a:gd name="connsiteY18" fmla="*/ 1394691 h 1620982"/>
              <a:gd name="connsiteX19" fmla="*/ 0 w 1696027"/>
              <a:gd name="connsiteY19" fmla="*/ 927166 h 1620982"/>
              <a:gd name="connsiteX20" fmla="*/ 33988 w 1696027"/>
              <a:gd name="connsiteY20" fmla="*/ 923657 h 1620982"/>
              <a:gd name="connsiteX21" fmla="*/ 145680 w 1696027"/>
              <a:gd name="connsiteY21" fmla="*/ 861975 h 1620982"/>
              <a:gd name="connsiteX22" fmla="*/ 165596 w 1696027"/>
              <a:gd name="connsiteY22" fmla="*/ 831718 h 1620982"/>
              <a:gd name="connsiteX23" fmla="*/ 187272 w 1696027"/>
              <a:gd name="connsiteY23" fmla="*/ 805394 h 1620982"/>
              <a:gd name="connsiteX24" fmla="*/ 225842 w 1696027"/>
              <a:gd name="connsiteY24" fmla="*/ 678873 h 1620982"/>
              <a:gd name="connsiteX25" fmla="*/ 0 w 1696027"/>
              <a:gd name="connsiteY25" fmla="*/ 452582 h 1620982"/>
              <a:gd name="connsiteX26" fmla="*/ 0 w 1696027"/>
              <a:gd name="connsiteY26" fmla="*/ 0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96027" h="1620982">
                <a:moveTo>
                  <a:pt x="0" y="0"/>
                </a:moveTo>
                <a:lnTo>
                  <a:pt x="1470186" y="0"/>
                </a:lnTo>
                <a:lnTo>
                  <a:pt x="1470186" y="452582"/>
                </a:lnTo>
                <a:cubicBezTo>
                  <a:pt x="1594915" y="452582"/>
                  <a:pt x="1696027" y="553896"/>
                  <a:pt x="1696027" y="678873"/>
                </a:cubicBezTo>
                <a:cubicBezTo>
                  <a:pt x="1696027" y="741362"/>
                  <a:pt x="1670749" y="797934"/>
                  <a:pt x="1629880" y="838885"/>
                </a:cubicBezTo>
                <a:lnTo>
                  <a:pt x="1607010" y="857792"/>
                </a:lnTo>
                <a:lnTo>
                  <a:pt x="1568168" y="878140"/>
                </a:lnTo>
                <a:cubicBezTo>
                  <a:pt x="1540117" y="889591"/>
                  <a:pt x="1509277" y="895923"/>
                  <a:pt x="1476904" y="895923"/>
                </a:cubicBezTo>
                <a:lnTo>
                  <a:pt x="1476904" y="904486"/>
                </a:lnTo>
                <a:lnTo>
                  <a:pt x="1470186" y="905164"/>
                </a:lnTo>
                <a:lnTo>
                  <a:pt x="1470186" y="1394691"/>
                </a:lnTo>
                <a:lnTo>
                  <a:pt x="960934" y="1394691"/>
                </a:lnTo>
                <a:lnTo>
                  <a:pt x="960470" y="1399309"/>
                </a:lnTo>
                <a:lnTo>
                  <a:pt x="919223" y="1399309"/>
                </a:lnTo>
                <a:cubicBezTo>
                  <a:pt x="919223" y="1493042"/>
                  <a:pt x="862347" y="1573464"/>
                  <a:pt x="781289" y="1607817"/>
                </a:cubicBezTo>
                <a:lnTo>
                  <a:pt x="740826" y="1620403"/>
                </a:lnTo>
                <a:lnTo>
                  <a:pt x="735093" y="1620982"/>
                </a:lnTo>
                <a:cubicBezTo>
                  <a:pt x="610364" y="1620982"/>
                  <a:pt x="509251" y="1519668"/>
                  <a:pt x="509251" y="1394691"/>
                </a:cubicBezTo>
                <a:lnTo>
                  <a:pt x="0" y="1394691"/>
                </a:lnTo>
                <a:lnTo>
                  <a:pt x="0" y="927166"/>
                </a:lnTo>
                <a:lnTo>
                  <a:pt x="33988" y="923657"/>
                </a:lnTo>
                <a:cubicBezTo>
                  <a:pt x="77132" y="914613"/>
                  <a:pt x="115695" y="892688"/>
                  <a:pt x="145680" y="861975"/>
                </a:cubicBezTo>
                <a:lnTo>
                  <a:pt x="165596" y="831718"/>
                </a:lnTo>
                <a:lnTo>
                  <a:pt x="187272" y="805394"/>
                </a:lnTo>
                <a:cubicBezTo>
                  <a:pt x="211623" y="769278"/>
                  <a:pt x="225842" y="725739"/>
                  <a:pt x="225842" y="678873"/>
                </a:cubicBezTo>
                <a:cubicBezTo>
                  <a:pt x="225842" y="553896"/>
                  <a:pt x="124729" y="452582"/>
                  <a:pt x="0" y="452582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0" name="Kép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1" r="63870"/>
          <a:stretch>
            <a:fillRect/>
          </a:stretch>
        </p:blipFill>
        <p:spPr>
          <a:xfrm>
            <a:off x="5165014" y="5063750"/>
            <a:ext cx="1614201" cy="1280888"/>
          </a:xfrm>
          <a:custGeom>
            <a:avLst/>
            <a:gdLst>
              <a:gd name="connsiteX0" fmla="*/ 0 w 1614201"/>
              <a:gd name="connsiteY0" fmla="*/ 0 h 1280888"/>
              <a:gd name="connsiteX1" fmla="*/ 408794 w 1614201"/>
              <a:gd name="connsiteY1" fmla="*/ 0 h 1280888"/>
              <a:gd name="connsiteX2" fmla="*/ 412146 w 1614201"/>
              <a:gd name="connsiteY2" fmla="*/ 34062 h 1280888"/>
              <a:gd name="connsiteX3" fmla="*/ 542587 w 1614201"/>
              <a:gd name="connsiteY3" fmla="*/ 196964 h 1280888"/>
              <a:gd name="connsiteX4" fmla="*/ 546959 w 1614201"/>
              <a:gd name="connsiteY4" fmla="*/ 198354 h 1280888"/>
              <a:gd name="connsiteX5" fmla="*/ 550679 w 1614201"/>
              <a:gd name="connsiteY5" fmla="*/ 201498 h 1280888"/>
              <a:gd name="connsiteX6" fmla="*/ 674199 w 1614201"/>
              <a:gd name="connsiteY6" fmla="*/ 240145 h 1280888"/>
              <a:gd name="connsiteX7" fmla="*/ 895121 w 1614201"/>
              <a:gd name="connsiteY7" fmla="*/ 13854 h 1280888"/>
              <a:gd name="connsiteX8" fmla="*/ 893757 w 1614201"/>
              <a:gd name="connsiteY8" fmla="*/ 0 h 1280888"/>
              <a:gd name="connsiteX9" fmla="*/ 1393279 w 1614201"/>
              <a:gd name="connsiteY9" fmla="*/ 0 h 1280888"/>
              <a:gd name="connsiteX10" fmla="*/ 1393279 w 1614201"/>
              <a:gd name="connsiteY10" fmla="*/ 484913 h 1280888"/>
              <a:gd name="connsiteX11" fmla="*/ 1614201 w 1614201"/>
              <a:gd name="connsiteY11" fmla="*/ 711204 h 1280888"/>
              <a:gd name="connsiteX12" fmla="*/ 1596840 w 1614201"/>
              <a:gd name="connsiteY12" fmla="*/ 799287 h 1280888"/>
              <a:gd name="connsiteX13" fmla="*/ 1570278 w 1614201"/>
              <a:gd name="connsiteY13" fmla="*/ 839643 h 1280888"/>
              <a:gd name="connsiteX14" fmla="*/ 1559588 w 1614201"/>
              <a:gd name="connsiteY14" fmla="*/ 852740 h 1280888"/>
              <a:gd name="connsiteX15" fmla="*/ 1401307 w 1614201"/>
              <a:gd name="connsiteY15" fmla="*/ 919019 h 1280888"/>
              <a:gd name="connsiteX16" fmla="*/ 1401307 w 1614201"/>
              <a:gd name="connsiteY16" fmla="*/ 936666 h 1280888"/>
              <a:gd name="connsiteX17" fmla="*/ 1393279 w 1614201"/>
              <a:gd name="connsiteY17" fmla="*/ 937495 h 1280888"/>
              <a:gd name="connsiteX18" fmla="*/ 1393279 w 1614201"/>
              <a:gd name="connsiteY18" fmla="*/ 1280888 h 1280888"/>
              <a:gd name="connsiteX19" fmla="*/ 0 w 1614201"/>
              <a:gd name="connsiteY19" fmla="*/ 1280888 h 1280888"/>
              <a:gd name="connsiteX20" fmla="*/ 0 w 1614201"/>
              <a:gd name="connsiteY20" fmla="*/ 0 h 128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14201" h="1280888">
                <a:moveTo>
                  <a:pt x="0" y="0"/>
                </a:moveTo>
                <a:lnTo>
                  <a:pt x="408794" y="0"/>
                </a:lnTo>
                <a:lnTo>
                  <a:pt x="412146" y="34062"/>
                </a:lnTo>
                <a:cubicBezTo>
                  <a:pt x="426861" y="107717"/>
                  <a:pt x="476511" y="168337"/>
                  <a:pt x="542587" y="196964"/>
                </a:cubicBezTo>
                <a:lnTo>
                  <a:pt x="546959" y="198354"/>
                </a:lnTo>
                <a:lnTo>
                  <a:pt x="550679" y="201498"/>
                </a:lnTo>
                <a:cubicBezTo>
                  <a:pt x="585939" y="225898"/>
                  <a:pt x="628445" y="240145"/>
                  <a:pt x="674199" y="240145"/>
                </a:cubicBezTo>
                <a:cubicBezTo>
                  <a:pt x="796211" y="240145"/>
                  <a:pt x="895121" y="138831"/>
                  <a:pt x="895121" y="13854"/>
                </a:cubicBezTo>
                <a:lnTo>
                  <a:pt x="893757" y="0"/>
                </a:lnTo>
                <a:lnTo>
                  <a:pt x="1393279" y="0"/>
                </a:lnTo>
                <a:lnTo>
                  <a:pt x="1393279" y="484913"/>
                </a:lnTo>
                <a:cubicBezTo>
                  <a:pt x="1515291" y="484913"/>
                  <a:pt x="1614201" y="586227"/>
                  <a:pt x="1614201" y="711204"/>
                </a:cubicBezTo>
                <a:cubicBezTo>
                  <a:pt x="1614201" y="742448"/>
                  <a:pt x="1608019" y="772214"/>
                  <a:pt x="1596840" y="799287"/>
                </a:cubicBezTo>
                <a:lnTo>
                  <a:pt x="1570278" y="839643"/>
                </a:lnTo>
                <a:lnTo>
                  <a:pt x="1559588" y="852740"/>
                </a:lnTo>
                <a:cubicBezTo>
                  <a:pt x="1519080" y="893691"/>
                  <a:pt x="1463120" y="919019"/>
                  <a:pt x="1401307" y="919019"/>
                </a:cubicBezTo>
                <a:lnTo>
                  <a:pt x="1401307" y="936666"/>
                </a:lnTo>
                <a:lnTo>
                  <a:pt x="1393279" y="937495"/>
                </a:lnTo>
                <a:lnTo>
                  <a:pt x="1393279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" name="Szövegdoboz 44"/>
          <p:cNvSpPr txBox="1"/>
          <p:nvPr/>
        </p:nvSpPr>
        <p:spPr>
          <a:xfrm>
            <a:off x="5171016" y="582141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9</a:t>
            </a:r>
            <a:endParaRPr lang="hu-HU" sz="2800" b="1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3216092" y="47284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1</a:t>
            </a:r>
            <a:endParaRPr lang="hu-HU" sz="2800" b="1" dirty="0"/>
          </a:p>
        </p:txBody>
      </p:sp>
      <p:pic>
        <p:nvPicPr>
          <p:cNvPr id="6" name="Kép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024" y="5251707"/>
            <a:ext cx="1767993" cy="1621677"/>
          </a:xfrm>
          <a:prstGeom prst="rect">
            <a:avLst/>
          </a:prstGeom>
        </p:spPr>
      </p:pic>
      <p:sp>
        <p:nvSpPr>
          <p:cNvPr id="46" name="Szövegdoboz 45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484078" y="182744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29302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48998 -0.504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2" y="-25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1134 L 0.80833 0.0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34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49349 0.329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16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54635 -0.523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-261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18516 -0.142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715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9922 0.000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1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3043 0.204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020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42149 0.475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68" y="2375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79609 0.1569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784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/>
      <p:bldP spid="41" grpId="0"/>
      <p:bldP spid="38" grpId="0"/>
      <p:bldP spid="40" grpId="0"/>
      <p:bldP spid="42" grpId="0"/>
      <p:bldP spid="39" grpId="0"/>
      <p:bldP spid="3" grpId="0"/>
      <p:bldP spid="45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2" y="4441069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4" y="3555468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59" y="345714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44" y="3358822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30" y="841740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3+5</a:t>
            </a:r>
            <a:endParaRPr lang="hu-H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8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7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10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933" y="0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20634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40" y="4540276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62" y="3358821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59" y="345714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1" y="3546835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30" y="841740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4+5</a:t>
            </a:r>
            <a:endParaRPr lang="hu-H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8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7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9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996" y="0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8212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82" y="4607980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97" y="3548803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0" y="364289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71" y="3468240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057133" y="813399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accent5">
                    <a:lumMod val="75000"/>
                  </a:schemeClr>
                </a:solidFill>
              </a:rPr>
              <a:t>A számszomszédjai az 1 és a 3.</a:t>
            </a:r>
            <a:endParaRPr lang="hu-H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0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2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4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8463" y="30901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4919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2" y="4441069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4" y="3555468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59" y="345714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44" y="3358822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30" y="841740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7-4+5</a:t>
            </a:r>
            <a:endParaRPr lang="hu-H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8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7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4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588" y="30901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8034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82" y="4607980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97" y="3548803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0" y="364289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71" y="3468240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29" y="841740"/>
            <a:ext cx="5948017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A páratlan szám  mögé.</a:t>
            </a:r>
            <a:endParaRPr lang="hu-H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2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3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274095" y="346824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4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8799" y="30901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2235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27123" y="152854"/>
            <a:ext cx="8656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A                       B                         C                       D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26141" y="1543664"/>
            <a:ext cx="46358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1.</a:t>
            </a:r>
          </a:p>
          <a:p>
            <a:endParaRPr lang="hu-HU" sz="2800" b="1" dirty="0" smtClean="0">
              <a:solidFill>
                <a:srgbClr val="FF0000"/>
              </a:solidFill>
            </a:endParaRPr>
          </a:p>
          <a:p>
            <a:endParaRPr lang="hu-HU" sz="2800" b="1" dirty="0">
              <a:solidFill>
                <a:srgbClr val="FF0000"/>
              </a:solidFill>
            </a:endParaRPr>
          </a:p>
          <a:p>
            <a:endParaRPr lang="hu-HU" sz="2800" b="1" dirty="0" smtClean="0">
              <a:solidFill>
                <a:srgbClr val="FF0000"/>
              </a:solidFill>
            </a:endParaRPr>
          </a:p>
          <a:p>
            <a:endParaRPr lang="hu-HU" sz="2800" b="1" dirty="0" smtClean="0">
              <a:solidFill>
                <a:srgbClr val="FF0000"/>
              </a:solidFill>
            </a:endParaRPr>
          </a:p>
          <a:p>
            <a:r>
              <a:rPr lang="hu-HU" sz="2800" b="1" dirty="0" smtClean="0">
                <a:solidFill>
                  <a:srgbClr val="FF0000"/>
                </a:solidFill>
              </a:rPr>
              <a:t>2.</a:t>
            </a:r>
          </a:p>
          <a:p>
            <a:endParaRPr lang="hu-HU" sz="2800" b="1" dirty="0">
              <a:solidFill>
                <a:srgbClr val="FF0000"/>
              </a:solidFill>
            </a:endParaRPr>
          </a:p>
          <a:p>
            <a:endParaRPr lang="hu-HU" sz="2800" b="1" dirty="0" smtClean="0">
              <a:solidFill>
                <a:srgbClr val="FF0000"/>
              </a:solidFill>
            </a:endParaRPr>
          </a:p>
          <a:p>
            <a:endParaRPr lang="hu-HU" sz="2800" b="1" dirty="0" smtClean="0">
              <a:solidFill>
                <a:srgbClr val="FF0000"/>
              </a:solidFill>
            </a:endParaRPr>
          </a:p>
          <a:p>
            <a:endParaRPr lang="hu-HU" sz="2800" b="1" dirty="0" smtClean="0">
              <a:solidFill>
                <a:srgbClr val="FF0000"/>
              </a:solidFill>
            </a:endParaRPr>
          </a:p>
          <a:p>
            <a:r>
              <a:rPr lang="hu-HU" sz="2800" b="1" dirty="0" smtClean="0">
                <a:solidFill>
                  <a:srgbClr val="FF0000"/>
                </a:solidFill>
              </a:rPr>
              <a:t>3.</a:t>
            </a:r>
          </a:p>
          <a:p>
            <a:endParaRPr lang="hu-HU" sz="2800" b="1" dirty="0">
              <a:solidFill>
                <a:srgbClr val="FF0000"/>
              </a:solidFill>
            </a:endParaRPr>
          </a:p>
          <a:p>
            <a:endParaRPr lang="hu-HU" sz="2800" b="1" dirty="0" smtClean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75" y="919908"/>
            <a:ext cx="1495736" cy="15309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03" y="2808412"/>
            <a:ext cx="1585795" cy="162317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92" y="5037456"/>
            <a:ext cx="1312693" cy="15552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28" y="799185"/>
            <a:ext cx="1312693" cy="15552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75" y="2719922"/>
            <a:ext cx="1546662" cy="186802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43" y="4772455"/>
            <a:ext cx="1546662" cy="186802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18" y="837328"/>
            <a:ext cx="1424312" cy="157382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18" y="5013274"/>
            <a:ext cx="1424312" cy="157382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38" y="869833"/>
            <a:ext cx="1539792" cy="147295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72" y="5037456"/>
            <a:ext cx="1539792" cy="147295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00" y="2719922"/>
            <a:ext cx="1239336" cy="186366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18" y="2719922"/>
            <a:ext cx="1239336" cy="1863661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663" y="625755"/>
            <a:ext cx="2438611" cy="1902117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196" y="626414"/>
            <a:ext cx="2438611" cy="1902117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3954" y="612317"/>
            <a:ext cx="2438611" cy="1902117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3572" y="612317"/>
            <a:ext cx="2438611" cy="190211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657" y="2632547"/>
            <a:ext cx="2438611" cy="190211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3732" y="2632546"/>
            <a:ext cx="2438611" cy="1902117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2585" y="2632545"/>
            <a:ext cx="2438611" cy="1902117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3572" y="2632545"/>
            <a:ext cx="2438611" cy="1902117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657" y="4769589"/>
            <a:ext cx="2438611" cy="190211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195" y="4769589"/>
            <a:ext cx="2438611" cy="1902117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2585" y="4769589"/>
            <a:ext cx="2438611" cy="1902117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3572" y="4738362"/>
            <a:ext cx="2438611" cy="1902117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126123" y="87122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Memória</a:t>
            </a:r>
            <a:endParaRPr lang="hu-H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9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2" y="4441069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4" y="3555468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59" y="345714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44" y="3358822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30" y="841740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Nem a 6+2.</a:t>
            </a:r>
          </a:p>
          <a:p>
            <a:pPr algn="ctr"/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Nem a 9-6.</a:t>
            </a:r>
            <a:endParaRPr lang="hu-H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7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8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3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2758" y="0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5998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82" y="4607980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97" y="3548803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0" y="364289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71" y="3468240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30" y="841740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</a:rPr>
              <a:t>A kétjegyű szám mögé</a:t>
            </a:r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hu-H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702646" y="385406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1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10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4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8128" y="0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2325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40" y="4540276"/>
            <a:ext cx="1864256" cy="1783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62" y="3358821"/>
            <a:ext cx="3897700" cy="3554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59" y="3457145"/>
            <a:ext cx="3897700" cy="3554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1" y="3546835"/>
            <a:ext cx="3897700" cy="35545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63589" y="303941"/>
            <a:ext cx="926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hógolyókupac  mögé bújt el a hóember?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elhő 8"/>
          <p:cNvSpPr/>
          <p:nvPr/>
        </p:nvSpPr>
        <p:spPr>
          <a:xfrm>
            <a:off x="1258530" y="841740"/>
            <a:ext cx="5383954" cy="221825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</a:rPr>
              <a:t>A páratlan szám mögé.</a:t>
            </a:r>
            <a:endParaRPr lang="hu-H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445" y="2894285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886" y="4184260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8" y="4772531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3139" y="440897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36" y="6183630"/>
            <a:ext cx="727115" cy="7271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476" y="3135763"/>
            <a:ext cx="727115" cy="72711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1800" y="400309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8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792388" y="341481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6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067405" y="347840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i="1" dirty="0" smtClean="0">
                <a:solidFill>
                  <a:srgbClr val="FF0000"/>
                </a:solidFill>
              </a:rPr>
              <a:t>9</a:t>
            </a:r>
            <a:endParaRPr lang="hu-HU" sz="4400" b="1" i="1" dirty="0">
              <a:solidFill>
                <a:srgbClr val="FF000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5725787" y="1581555"/>
            <a:ext cx="3546031" cy="1678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941" y="6017424"/>
            <a:ext cx="727115" cy="72711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8260" y="2734758"/>
            <a:ext cx="727115" cy="72711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547" y="3367455"/>
            <a:ext cx="727115" cy="7271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2" y="2668667"/>
            <a:ext cx="727115" cy="727115"/>
          </a:xfrm>
          <a:prstGeom prst="rect">
            <a:avLst/>
          </a:prstGeom>
        </p:spPr>
      </p:pic>
      <p:pic>
        <p:nvPicPr>
          <p:cNvPr id="24" name="Kép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996" y="-40122"/>
            <a:ext cx="1767993" cy="1621677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1821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" y="2880503"/>
            <a:ext cx="3348942" cy="397749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909455" y="110836"/>
            <a:ext cx="6001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Melyik a hóember seprűje?</a:t>
            </a:r>
            <a:endParaRPr lang="hu-H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7018" y="943021"/>
            <a:ext cx="187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Nem a 3+7.</a:t>
            </a:r>
            <a:endParaRPr lang="hu-HU" sz="28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314043" y="880755"/>
            <a:ext cx="3574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Nem a 8-4 eredménye.</a:t>
            </a:r>
            <a:endParaRPr lang="hu-HU" sz="2800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957328" y="1549647"/>
            <a:ext cx="3098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Nem a 4+5 összege.</a:t>
            </a:r>
            <a:endParaRPr lang="hu-HU" sz="28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57018" y="2190237"/>
            <a:ext cx="445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Nem a 9 és az 1 különbsége. </a:t>
            </a:r>
            <a:endParaRPr lang="hu-HU" sz="2800" b="1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991" y="125653"/>
            <a:ext cx="1718676" cy="299769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623479" y="140397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/>
              <a:t>10</a:t>
            </a:r>
            <a:endParaRPr lang="hu-HU" sz="2800" b="1" i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829" y="1403975"/>
            <a:ext cx="2143125" cy="214312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808360" y="25582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/>
              <a:t>8</a:t>
            </a:r>
            <a:endParaRPr lang="hu-HU" sz="2800" b="1" i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150" y="3123344"/>
            <a:ext cx="1643062" cy="36922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304" y="1584306"/>
            <a:ext cx="1846967" cy="283684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369978" y="496948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/>
              <a:t>4</a:t>
            </a:r>
            <a:endParaRPr lang="hu-HU" sz="2800" b="1" i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674850" y="387844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/>
              <a:t>9</a:t>
            </a:r>
            <a:endParaRPr lang="hu-HU" sz="2800" b="1" i="1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978" y="4668145"/>
            <a:ext cx="3053817" cy="1772163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5881097" y="19523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/>
              <a:t>4</a:t>
            </a:r>
            <a:endParaRPr lang="hu-HU" sz="2800" b="1" i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8359506" y="523109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/>
              <a:t>6</a:t>
            </a:r>
            <a:endParaRPr lang="hu-HU" sz="2800" b="1" i="1" dirty="0"/>
          </a:p>
        </p:txBody>
      </p:sp>
    </p:spTree>
    <p:extLst>
      <p:ext uri="{BB962C8B-B14F-4D97-AF65-F5344CB8AC3E}">
        <p14:creationId xmlns:p14="http://schemas.microsoft.com/office/powerpoint/2010/main" val="37349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8933321" y="2737494"/>
            <a:ext cx="464901" cy="464901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5718772" y="2797880"/>
            <a:ext cx="457328" cy="457328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137621" y="3624757"/>
            <a:ext cx="589045" cy="589045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11094662" y="3463658"/>
            <a:ext cx="671947" cy="671947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7261324" y="4120372"/>
            <a:ext cx="655654" cy="655654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4568869" y="3757478"/>
            <a:ext cx="611994" cy="611994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1826926" y="2844996"/>
            <a:ext cx="679264" cy="679264"/>
          </a:xfrm>
          <a:prstGeom prst="rect">
            <a:avLst/>
          </a:prstGeom>
        </p:spPr>
      </p:pic>
      <p:sp>
        <p:nvSpPr>
          <p:cNvPr id="27" name="Folyamatábra: Késleltetés 26"/>
          <p:cNvSpPr/>
          <p:nvPr/>
        </p:nvSpPr>
        <p:spPr>
          <a:xfrm rot="16200000">
            <a:off x="7942352" y="4848973"/>
            <a:ext cx="1684105" cy="258908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Folyamatábra: Késleltetés 20"/>
          <p:cNvSpPr/>
          <p:nvPr/>
        </p:nvSpPr>
        <p:spPr>
          <a:xfrm rot="16200000">
            <a:off x="7921803" y="4910619"/>
            <a:ext cx="1560817" cy="258908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Folyamatábra: Késleltetés 19"/>
          <p:cNvSpPr/>
          <p:nvPr/>
        </p:nvSpPr>
        <p:spPr>
          <a:xfrm rot="16200000">
            <a:off x="5689319" y="4790325"/>
            <a:ext cx="1441808" cy="2875054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Folyamatábra: Késleltetés 18"/>
          <p:cNvSpPr/>
          <p:nvPr/>
        </p:nvSpPr>
        <p:spPr>
          <a:xfrm rot="16200000">
            <a:off x="3474379" y="4375075"/>
            <a:ext cx="1792843" cy="317300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Folyamatábra: Késleltetés 17"/>
          <p:cNvSpPr/>
          <p:nvPr/>
        </p:nvSpPr>
        <p:spPr>
          <a:xfrm rot="16200000">
            <a:off x="1774008" y="4707277"/>
            <a:ext cx="1556535" cy="2744910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Folyamatábra: Késleltetés 16"/>
          <p:cNvSpPr/>
          <p:nvPr/>
        </p:nvSpPr>
        <p:spPr>
          <a:xfrm rot="16200000">
            <a:off x="547102" y="5206428"/>
            <a:ext cx="1104472" cy="2198671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Folyamatábra: Késleltetés 21"/>
          <p:cNvSpPr/>
          <p:nvPr/>
        </p:nvSpPr>
        <p:spPr>
          <a:xfrm rot="16200000">
            <a:off x="10303269" y="4060003"/>
            <a:ext cx="1883601" cy="3893905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Folyamatábra: Késleltetés 22"/>
          <p:cNvSpPr/>
          <p:nvPr/>
        </p:nvSpPr>
        <p:spPr>
          <a:xfrm rot="16200000">
            <a:off x="701215" y="5278346"/>
            <a:ext cx="960632" cy="2198671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Folyamatábra: Késleltetés 23"/>
          <p:cNvSpPr/>
          <p:nvPr/>
        </p:nvSpPr>
        <p:spPr>
          <a:xfrm rot="16200000">
            <a:off x="1895159" y="4791610"/>
            <a:ext cx="1478621" cy="2744910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Folyamatábra: Késleltetés 24"/>
          <p:cNvSpPr/>
          <p:nvPr/>
        </p:nvSpPr>
        <p:spPr>
          <a:xfrm rot="16200000">
            <a:off x="3556574" y="4375075"/>
            <a:ext cx="1792839" cy="317300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Folyamatábra: Késleltetés 25"/>
          <p:cNvSpPr/>
          <p:nvPr/>
        </p:nvSpPr>
        <p:spPr>
          <a:xfrm rot="16200000">
            <a:off x="5966721" y="4985532"/>
            <a:ext cx="1051389" cy="2875054"/>
          </a:xfrm>
          <a:prstGeom prst="flowChartDelay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4" name="Felhő 3"/>
          <p:cNvSpPr/>
          <p:nvPr/>
        </p:nvSpPr>
        <p:spPr>
          <a:xfrm>
            <a:off x="3292100" y="486911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5+4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elhő 4"/>
          <p:cNvSpPr/>
          <p:nvPr/>
        </p:nvSpPr>
        <p:spPr>
          <a:xfrm>
            <a:off x="3279171" y="484960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7+3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7" name="Felhő 6"/>
          <p:cNvSpPr/>
          <p:nvPr/>
        </p:nvSpPr>
        <p:spPr>
          <a:xfrm>
            <a:off x="3267589" y="463067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2+5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9" name="Felhő 8"/>
          <p:cNvSpPr/>
          <p:nvPr/>
        </p:nvSpPr>
        <p:spPr>
          <a:xfrm>
            <a:off x="3320267" y="463066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8-3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11" name="Felhő 10"/>
          <p:cNvSpPr/>
          <p:nvPr/>
        </p:nvSpPr>
        <p:spPr>
          <a:xfrm>
            <a:off x="3292100" y="468213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10-3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13" name="Felhő 12"/>
          <p:cNvSpPr/>
          <p:nvPr/>
        </p:nvSpPr>
        <p:spPr>
          <a:xfrm>
            <a:off x="3279171" y="468212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6+4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15" name="Felhő 14"/>
          <p:cNvSpPr/>
          <p:nvPr/>
        </p:nvSpPr>
        <p:spPr>
          <a:xfrm>
            <a:off x="3299719" y="449235"/>
            <a:ext cx="3935002" cy="24144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6+3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717" y="3811905"/>
            <a:ext cx="3261852" cy="3261852"/>
          </a:xfrm>
          <a:prstGeom prst="rect">
            <a:avLst/>
          </a:prstGeom>
        </p:spPr>
      </p:pic>
      <p:sp>
        <p:nvSpPr>
          <p:cNvPr id="28" name="Felhő 27"/>
          <p:cNvSpPr/>
          <p:nvPr/>
        </p:nvSpPr>
        <p:spPr>
          <a:xfrm>
            <a:off x="328775" y="313359"/>
            <a:ext cx="2630183" cy="151030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Felhő 28"/>
          <p:cNvSpPr/>
          <p:nvPr/>
        </p:nvSpPr>
        <p:spPr>
          <a:xfrm>
            <a:off x="7361436" y="1068512"/>
            <a:ext cx="2291135" cy="163872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Felhő 29"/>
          <p:cNvSpPr/>
          <p:nvPr/>
        </p:nvSpPr>
        <p:spPr>
          <a:xfrm>
            <a:off x="8851187" y="318495"/>
            <a:ext cx="2291135" cy="130397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3379665" y="2690180"/>
            <a:ext cx="346964" cy="346964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1947857" y="1950819"/>
            <a:ext cx="430544" cy="430544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-60456" y="1482796"/>
            <a:ext cx="727115" cy="72711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000364">
            <a:off x="10070181" y="1742738"/>
            <a:ext cx="568931" cy="568931"/>
          </a:xfrm>
          <a:prstGeom prst="rect">
            <a:avLst/>
          </a:prstGeom>
        </p:spPr>
      </p:pic>
      <p:sp>
        <p:nvSpPr>
          <p:cNvPr id="42" name="Szövegdoboz 41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557508" y="39015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98162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8 0.00301 L 0.1668 0.00347 C 0.16823 0.00092 0.17552 -0.0088 0.17826 -0.00996 C 0.17917 -0.01065 0.18021 -0.01111 0.18099 -0.01181 C 0.18789 -0.01667 0.17956 -0.01227 0.18646 -0.01551 C 0.18802 -0.01713 0.19011 -0.01829 0.1918 -0.0206 C 0.19505 -0.0257 0.1931 -0.02408 0.19714 -0.02616 C 0.20391 -0.03264 0.19518 -0.025 0.20326 -0.02986 C 0.20443 -0.03056 0.20508 -0.03171 0.20612 -0.03264 C 0.20703 -0.03333 0.20794 -0.03333 0.20886 -0.0338 C 0.21589 -0.03912 0.20742 -0.03449 0.21419 -0.03773 C 0.21693 -0.04097 0.21823 -0.04259 0.22136 -0.04421 C 0.2224 -0.04491 0.22383 -0.04514 0.22487 -0.04583 C 0.22617 -0.04653 0.22734 -0.04722 0.22865 -0.04838 C 0.22943 -0.04908 0.23034 -0.05023 0.23125 -0.0507 C 0.23359 -0.05301 0.2362 -0.05417 0.23841 -0.05625 C 0.23932 -0.05718 0.24024 -0.0581 0.24115 -0.0588 C 0.24297 -0.05996 0.24466 -0.06065 0.24649 -0.06158 C 0.24753 -0.06181 0.24844 -0.06181 0.24909 -0.06273 C 0.25208 -0.06597 0.25117 -0.06528 0.25443 -0.0669 C 0.25599 -0.06736 0.25925 -0.06829 0.26081 -0.06945 C 0.26172 -0.07014 0.26263 -0.0713 0.26354 -0.07199 C 0.26628 -0.07384 0.26966 -0.07477 0.2724 -0.07593 C 0.28451 -0.08472 0.26966 -0.07408 0.27878 -0.07986 C 0.27995 -0.08079 0.28099 -0.08195 0.28242 -0.08264 C 0.28451 -0.08333 0.28646 -0.08333 0.28854 -0.0838 C 0.28984 -0.08472 0.29102 -0.08542 0.29232 -0.08634 C 0.29323 -0.08727 0.29401 -0.08843 0.29492 -0.08912 C 0.29636 -0.09005 0.29779 -0.09074 0.29948 -0.09167 C 0.30065 -0.09236 0.30195 -0.09375 0.303 -0.09445 C 0.30443 -0.09537 0.30586 -0.09607 0.30755 -0.09699 C 0.30873 -0.09792 0.3099 -0.09884 0.31107 -0.09954 C 0.3125 -0.10046 0.31432 -0.10116 0.31563 -0.10232 C 0.31667 -0.10278 0.31797 -0.10394 0.31914 -0.10463 C 0.32018 -0.10556 0.32096 -0.10671 0.32188 -0.10741 C 0.32604 -0.10996 0.32448 -0.10764 0.32826 -0.11019 C 0.33346 -0.11389 0.32826 -0.11181 0.33451 -0.11551 C 0.33568 -0.11597 0.33672 -0.11597 0.33815 -0.11667 C 0.33984 -0.11759 0.34167 -0.11829 0.34336 -0.11921 C 0.3444 -0.11968 0.34518 -0.12014 0.34609 -0.12037 C 0.35117 -0.12246 0.34857 -0.12176 0.35417 -0.12338 C 0.35599 -0.12454 0.35781 -0.12639 0.35951 -0.12708 C 0.36589 -0.13056 0.36615 -0.12986 0.37214 -0.12986 L 0.38373 -0.13472 C 0.38685 -0.13449 0.38998 -0.13426 0.39284 -0.13357 C 0.39675 -0.13264 0.3957 -0.13241 0.39922 -0.13102 C 0.40065 -0.13056 0.40195 -0.13033 0.40365 -0.12986 C 0.40482 -0.12894 0.40586 -0.12778 0.40716 -0.12708 C 0.40964 -0.12616 0.41706 -0.12477 0.41901 -0.12454 C 0.42044 -0.12384 0.4224 -0.12246 0.42435 -0.12199 C 0.42878 -0.1206 0.43425 -0.11945 0.43867 -0.11783 C 0.43971 -0.11759 0.44115 -0.11713 0.44219 -0.11667 C 0.44636 -0.11505 0.44388 -0.11551 0.44844 -0.11389 C 0.45833 -0.11134 0.44974 -0.11412 0.45833 -0.11134 C 0.46458 -0.10926 0.45951 -0.11111 0.46458 -0.10903 C 0.46589 -0.10833 0.46667 -0.1081 0.4681 -0.10741 C 0.47018 -0.10671 0.47162 -0.10556 0.4737 -0.10463 L 0.4763 -0.10347 L 0.47904 -0.10232 C 0.47995 -0.10185 0.48073 -0.10139 0.48177 -0.10093 C 0.48281 -0.1 0.48412 -0.09908 0.48529 -0.09838 C 0.48698 -0.09722 0.48893 -0.09653 0.49063 -0.09583 L 0.49609 -0.09283 C 0.49688 -0.09236 0.49792 -0.09213 0.4987 -0.09167 C 0.5 -0.09074 0.50104 -0.08958 0.50248 -0.08912 C 0.50326 -0.08843 0.50391 -0.08796 0.50521 -0.08773 C 0.50599 -0.08727 0.50742 -0.08727 0.50859 -0.08634 C 0.51094 -0.08496 0.51367 -0.08333 0.51589 -0.08125 C 0.51654 -0.08056 0.51732 -0.07894 0.51849 -0.07847 C 0.51992 -0.07778 0.52149 -0.07755 0.52292 -0.07708 C 0.52409 -0.07639 0.52487 -0.0757 0.52565 -0.07454 C 0.52682 -0.07338 0.52708 -0.07176 0.52839 -0.0706 C 0.52917 -0.07014 0.53021 -0.06991 0.53099 -0.06945 C 0.53451 -0.06204 0.5306 -0.06806 0.53555 -0.06389 C 0.54245 -0.05857 0.53867 -0.05949 0.54375 -0.05741 C 0.54466 -0.05718 0.54609 -0.05695 0.54727 -0.05625 C 0.54857 -0.05556 0.55091 -0.05371 0.55091 -0.05347 L 0.55521 -0.05371 C 0.55873 -0.05255 0.56198 -0.05093 0.56498 -0.04954 C 0.56706 -0.04861 0.57057 -0.04699 0.57057 -0.04676 C 0.57136 -0.0463 0.57201 -0.04491 0.57331 -0.04421 C 0.57474 -0.04329 0.57682 -0.04259 0.57865 -0.0419 C 0.57956 -0.04144 0.58047 -0.04051 0.58112 -0.04051 L 0.59024 -0.03935 C 0.59167 -0.03773 0.5931 -0.03588 0.59492 -0.03519 C 0.59714 -0.0338 0.59935 -0.03357 0.60195 -0.03264 L 0.60482 -0.03125 L 0.68815 -0.03264 C 0.68919 -0.03264 0.68984 -0.03333 0.69089 -0.0338 C 0.69206 -0.03426 0.69336 -0.03496 0.69427 -0.03519 C 0.69792 -0.03565 0.70117 -0.03588 0.70443 -0.03634 C 0.7056 -0.03681 0.70651 -0.0375 0.70781 -0.03773 C 0.71016 -0.03866 0.71393 -0.03958 0.71602 -0.04051 C 0.72878 -0.04653 0.71133 -0.03935 0.72591 -0.04583 C 0.72852 -0.04676 0.72995 -0.04676 0.73229 -0.04838 C 0.73346 -0.04908 0.73451 -0.05023 0.73581 -0.0507 C 0.73659 -0.05139 0.73737 -0.05162 0.73854 -0.05255 C 0.73958 -0.05301 0.74011 -0.05463 0.74115 -0.05509 C 0.74284 -0.05579 0.74479 -0.05579 0.74675 -0.05625 C 0.75091 -0.05926 0.74935 -0.05741 0.75208 -0.06158 L 0.76641 -0.0669 C 0.7694 -0.06852 0.77227 -0.07014 0.77513 -0.07199 C 0.77656 -0.07269 0.77761 -0.07384 0.77904 -0.07454 C 0.78008 -0.07523 0.78138 -0.07546 0.78216 -0.07593 C 0.78359 -0.07639 0.78438 -0.07662 0.78503 -0.07708 C 0.78633 -0.07847 0.7875 -0.08033 0.78893 -0.08125 C 0.78932 -0.08195 0.79063 -0.08218 0.79141 -0.08264 C 0.79336 -0.08333 0.7957 -0.08426 0.79766 -0.08519 C 0.79896 -0.08588 0.80052 -0.08704 0.80234 -0.08773 C 0.81224 -0.09306 0.80339 -0.0882 0.81133 -0.09167 C 0.81302 -0.09236 0.81445 -0.09375 0.81667 -0.09445 C 0.81914 -0.0956 0.82057 -0.0956 0.82292 -0.09699 C 0.82422 -0.09792 0.82526 -0.09884 0.82656 -0.09954 C 0.82852 -0.10046 0.83073 -0.10116 0.83268 -0.10232 C 0.83373 -0.10255 0.83412 -0.10324 0.83555 -0.10347 C 0.83893 -0.10463 0.84258 -0.10509 0.84623 -0.10602 C 0.84753 -0.10648 0.8487 -0.10671 0.84961 -0.10741 C 0.85078 -0.10787 0.85156 -0.1088 0.85234 -0.10903 C 0.85677 -0.10949 0.86146 -0.10972 0.86589 -0.11019 C 0.87448 -0.11343 0.87175 -0.11273 0.88047 -0.11389 C 0.8832 -0.11458 0.88906 -0.11551 0.88906 -0.11528 L 0.89388 -0.11551 C 0.89792 -0.11505 0.90221 -0.11458 0.90638 -0.11389 C 0.91133 -0.11343 0.91016 -0.1125 0.9155 -0.11019 C 0.91745 -0.10903 0.92109 -0.10833 0.92357 -0.10741 C 0.92461 -0.10695 0.92591 -0.10648 0.92682 -0.10602 C 0.92839 -0.10556 0.92969 -0.10533 0.93164 -0.10463 C 0.93399 -0.10371 0.93672 -0.10232 0.93932 -0.10093 C 0.94063 -0.10046 0.94141 -0.10023 0.94219 -0.09954 C 0.94362 -0.09861 0.94505 -0.09769 0.94649 -0.09699 C 0.94805 -0.0963 0.95 -0.09607 0.9513 -0.09583 C 0.95417 -0.09468 0.95742 -0.09352 0.96029 -0.09167 C 0.96146 -0.09097 0.96263 -0.08958 0.96393 -0.08912 C 0.96458 -0.08843 0.96563 -0.0882 0.96628 -0.08773 C 0.96758 -0.08704 0.96888 -0.08588 0.97018 -0.08519 C 0.97982 -0.08009 0.96693 -0.08889 0.97826 -0.08125 C 0.98034 -0.0794 0.98281 -0.07732 0.98542 -0.07593 C 0.98724 -0.07454 0.98958 -0.07454 0.99154 -0.07338 C 0.99271 -0.07246 0.99414 -0.0713 0.99518 -0.0706 C 0.99753 -0.06968 0.99987 -0.06921 1.00248 -0.06806 L 1.01159 -0.06389 C 1.01237 -0.06366 1.0138 -0.0632 1.01511 -0.06273 C 1.01667 -0.06181 1.01862 -0.06065 1.02044 -0.06019 C 1.02787 -0.05787 1.02201 -0.05972 1.03125 -0.05625 C 1.03203 -0.05579 1.03346 -0.05533 1.03477 -0.05509 C 1.03581 -0.05463 1.03633 -0.05394 1.03737 -0.05371 C 1.03984 -0.05278 1.04245 -0.05278 1.04466 -0.0507 C 1.04583 -0.05 1.04701 -0.04884 1.04831 -0.04838 C 1.05091 -0.04699 1.05339 -0.04653 1.05612 -0.04583 C 1.05873 -0.04491 1.0612 -0.04421 1.06354 -0.04306 C 1.06432 -0.04259 1.06537 -0.04213 1.06602 -0.0419 C 1.06914 -0.04074 1.07227 -0.04028 1.07526 -0.03935 C 1.07643 -0.03889 1.07761 -0.03796 1.07852 -0.03773 C 1.08112 -0.03727 1.08359 -0.03704 1.08568 -0.03634 C 1.10365 -0.03148 1.08203 -0.03565 1.10091 -0.03264 C 1.1043 -0.03125 1.10716 -0.0294 1.11016 -0.02871 C 1.11445 -0.02732 1.11888 -0.02755 1.12279 -0.02616 C 1.12604 -0.025 1.12839 -0.02361 1.13164 -0.02315 C 1.13659 -0.02269 1.14141 -0.02246 1.14609 -0.02199 C 1.1582 -0.01759 1.13958 -0.025 1.15417 -0.01829 C 1.16393 -0.01389 1.15833 -0.0169 1.16667 -0.01412 C 1.17201 -0.0125 1.1668 -0.01296 1.1724 -0.01296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044 L 0.16563 -0.00394 C 0.16706 -0.00648 0.17435 -0.01621 0.17708 -0.01736 C 0.178 -0.01806 0.17891 -0.01852 0.17982 -0.01921 C 0.18672 -0.02408 0.17839 -0.01968 0.18529 -0.02292 C 0.18685 -0.02454 0.18893 -0.0257 0.19063 -0.02801 C 0.19388 -0.0331 0.1918 -0.03148 0.19583 -0.03357 C 0.20274 -0.04005 0.19401 -0.03241 0.20195 -0.03727 C 0.20326 -0.03796 0.20391 -0.03912 0.20495 -0.04005 C 0.20573 -0.04074 0.20677 -0.04074 0.20768 -0.04121 C 0.21458 -0.04653 0.20625 -0.0419 0.21302 -0.04514 C 0.21576 -0.04838 0.21706 -0.05 0.22018 -0.05162 C 0.22109 -0.05232 0.22266 -0.05255 0.2237 -0.05324 C 0.22487 -0.05394 0.22617 -0.05463 0.22748 -0.05579 C 0.22826 -0.05648 0.22917 -0.05764 0.23008 -0.0581 C 0.23242 -0.06042 0.2349 -0.06158 0.23724 -0.06366 C 0.23815 -0.06458 0.23893 -0.06551 0.23998 -0.06621 C 0.2418 -0.06736 0.24349 -0.06806 0.24531 -0.06898 C 0.24636 -0.06921 0.24727 -0.06921 0.24792 -0.07014 C 0.25091 -0.07338 0.25 -0.07269 0.25326 -0.07431 C 0.25482 -0.07477 0.25807 -0.0757 0.25964 -0.07685 C 0.26055 -0.07755 0.26146 -0.07871 0.26237 -0.0794 C 0.26511 -0.08125 0.26849 -0.08218 0.27123 -0.08333 C 0.28333 -0.09213 0.26849 -0.08148 0.27761 -0.08727 C 0.27878 -0.0882 0.27969 -0.08935 0.28125 -0.09005 C 0.28333 -0.09074 0.28529 -0.09074 0.28737 -0.09121 C 0.28867 -0.09213 0.28984 -0.09283 0.29115 -0.09375 C 0.29206 -0.09468 0.29271 -0.09583 0.29375 -0.09653 C 0.29518 -0.09746 0.29662 -0.09815 0.29831 -0.09908 C 0.29948 -0.09977 0.30078 -0.10116 0.30182 -0.10185 C 0.30326 -0.10278 0.30469 -0.10347 0.30638 -0.1044 C 0.30755 -0.10533 0.30873 -0.10625 0.3099 -0.10695 C 0.31133 -0.10787 0.31315 -0.10857 0.31445 -0.10972 C 0.3155 -0.11019 0.3168 -0.11134 0.31797 -0.11204 C 0.31901 -0.11296 0.31979 -0.11412 0.3207 -0.11482 C 0.32487 -0.11736 0.32331 -0.11505 0.32708 -0.11759 C 0.33229 -0.1213 0.32708 -0.11921 0.33333 -0.12292 C 0.33451 -0.12338 0.33555 -0.12338 0.33698 -0.12408 C 0.33867 -0.125 0.3405 -0.1257 0.34219 -0.12662 C 0.34323 -0.12708 0.34401 -0.12755 0.34492 -0.12778 C 0.35 -0.12986 0.3474 -0.12917 0.353 -0.13079 C 0.35482 -0.13195 0.35664 -0.1338 0.35833 -0.13449 C 0.36471 -0.13796 0.36498 -0.13727 0.37096 -0.13727 L 0.38255 -0.14213 C 0.38568 -0.1419 0.3888 -0.14167 0.39167 -0.14097 C 0.39557 -0.14005 0.39453 -0.13982 0.39805 -0.13843 C 0.39948 -0.13796 0.40078 -0.13773 0.40248 -0.13727 C 0.40365 -0.13634 0.40469 -0.13519 0.40599 -0.13449 C 0.40846 -0.13357 0.41589 -0.13218 0.41784 -0.13195 C 0.41927 -0.13125 0.42123 -0.12986 0.42318 -0.1294 C 0.42761 -0.12801 0.43307 -0.12685 0.4375 -0.12523 C 0.43854 -0.125 0.43998 -0.12454 0.44102 -0.12408 C 0.44518 -0.12246 0.44271 -0.12292 0.44727 -0.1213 C 0.45716 -0.11875 0.44857 -0.12153 0.45716 -0.11875 C 0.46341 -0.11667 0.45833 -0.11852 0.46341 -0.11644 C 0.46471 -0.11574 0.4655 -0.11551 0.46693 -0.11482 C 0.46901 -0.11412 0.47044 -0.11296 0.47253 -0.11204 L 0.47513 -0.11088 L 0.47787 -0.10972 C 0.47878 -0.10926 0.47956 -0.1088 0.4806 -0.10833 C 0.48164 -0.10741 0.48294 -0.10648 0.48412 -0.10579 C 0.48581 -0.10463 0.48776 -0.10394 0.48945 -0.10324 L 0.49492 -0.10023 C 0.4957 -0.09977 0.49675 -0.09954 0.49753 -0.09908 C 0.49883 -0.09815 0.49987 -0.09699 0.5013 -0.09653 C 0.50208 -0.09583 0.50274 -0.09537 0.50404 -0.09514 C 0.50482 -0.09468 0.50625 -0.09468 0.50742 -0.09375 C 0.50977 -0.09236 0.5125 -0.09074 0.51471 -0.08866 C 0.51537 -0.08796 0.51615 -0.08634 0.51732 -0.08588 C 0.51875 -0.08519 0.52031 -0.08496 0.52175 -0.08449 C 0.52292 -0.0838 0.5237 -0.0831 0.52448 -0.08195 C 0.52565 -0.08079 0.52591 -0.07917 0.52721 -0.07801 C 0.528 -0.07755 0.52904 -0.07732 0.52982 -0.07685 C 0.53333 -0.06945 0.52943 -0.07546 0.53438 -0.0713 C 0.54128 -0.06597 0.5375 -0.0669 0.54258 -0.06482 C 0.54349 -0.06458 0.54492 -0.06435 0.54609 -0.06366 C 0.5474 -0.06296 0.54974 -0.06111 0.54974 -0.06088 L 0.55404 -0.06111 C 0.55755 -0.05996 0.56081 -0.05833 0.5638 -0.05695 C 0.56589 -0.05602 0.5694 -0.0544 0.5694 -0.05417 C 0.57018 -0.05371 0.57083 -0.05232 0.57214 -0.05162 C 0.57357 -0.0507 0.57565 -0.05 0.57748 -0.04931 C 0.57839 -0.04884 0.5793 -0.04792 0.57995 -0.04792 L 0.58906 -0.04676 C 0.5905 -0.04514 0.59193 -0.04329 0.59375 -0.04259 C 0.59596 -0.04121 0.59818 -0.04097 0.60078 -0.04005 L 0.60365 -0.03866 L 0.68698 -0.04005 C 0.68802 -0.04005 0.68854 -0.04074 0.68971 -0.04121 C 0.69089 -0.04167 0.69219 -0.04236 0.69297 -0.04259 C 0.69675 -0.04306 0.7 -0.04329 0.70326 -0.04375 C 0.70443 -0.04421 0.70521 -0.04491 0.70664 -0.04514 C 0.70899 -0.04607 0.71276 -0.04699 0.71484 -0.04792 C 0.72761 -0.05394 0.71016 -0.04676 0.72474 -0.05324 C 0.72734 -0.05417 0.72878 -0.05417 0.73112 -0.05579 C 0.73229 -0.05648 0.73333 -0.05764 0.73464 -0.0581 C 0.73542 -0.0588 0.73607 -0.05903 0.73737 -0.05996 C 0.73841 -0.06042 0.73893 -0.06204 0.73998 -0.0625 C 0.74167 -0.0632 0.74362 -0.0632 0.74557 -0.06366 C 0.74974 -0.06667 0.74818 -0.06482 0.75091 -0.06898 L 0.76524 -0.07431 C 0.76823 -0.07593 0.77109 -0.07755 0.77396 -0.0794 C 0.77539 -0.08009 0.77643 -0.08125 0.77787 -0.08195 C 0.77891 -0.08264 0.78021 -0.08287 0.78099 -0.08333 C 0.78242 -0.0838 0.7832 -0.08403 0.78386 -0.08449 C 0.78516 -0.08588 0.78633 -0.08773 0.78776 -0.08866 C 0.78802 -0.08935 0.78945 -0.08958 0.79024 -0.09005 C 0.79219 -0.09074 0.79453 -0.09167 0.79649 -0.09259 C 0.79779 -0.09329 0.79922 -0.09445 0.80117 -0.09514 C 0.81107 -0.10046 0.80208 -0.0956 0.81016 -0.09908 C 0.81185 -0.09977 0.81328 -0.10116 0.8155 -0.10185 C 0.81797 -0.10301 0.8194 -0.10301 0.82175 -0.1044 C 0.82305 -0.10533 0.82409 -0.10625 0.82539 -0.10695 C 0.82734 -0.10787 0.82956 -0.10857 0.83151 -0.10972 C 0.83255 -0.10996 0.83294 -0.11065 0.83438 -0.11088 C 0.83776 -0.11204 0.84141 -0.1125 0.84505 -0.11343 C 0.84636 -0.11389 0.84753 -0.11412 0.84831 -0.11482 C 0.84961 -0.11528 0.85039 -0.11621 0.85117 -0.11644 C 0.85534 -0.1169 0.86029 -0.11713 0.86471 -0.11759 C 0.87331 -0.12083 0.87057 -0.12014 0.8793 -0.1213 C 0.88203 -0.12199 0.88763 -0.12292 0.88763 -0.12269 L 0.89271 -0.12292 C 0.89675 -0.12246 0.90104 -0.12199 0.90521 -0.1213 C 0.91016 -0.12083 0.90873 -0.11991 0.91432 -0.11759 C 0.91628 -0.11644 0.91992 -0.11574 0.9224 -0.11482 C 0.92344 -0.11435 0.92474 -0.11389 0.92552 -0.11343 C 0.92695 -0.11296 0.92839 -0.11273 0.93047 -0.11204 C 0.93255 -0.11111 0.93542 -0.10972 0.93815 -0.10833 C 0.93945 -0.10787 0.94024 -0.10764 0.94102 -0.10695 C 0.94245 -0.10602 0.94375 -0.10509 0.94518 -0.1044 C 0.94662 -0.10371 0.94883 -0.10347 0.95013 -0.10324 C 0.953 -0.10208 0.95625 -0.10093 0.95912 -0.09908 C 0.96029 -0.09838 0.96146 -0.09699 0.96276 -0.09653 C 0.96341 -0.09583 0.96445 -0.0956 0.96484 -0.09514 C 0.96628 -0.09445 0.96771 -0.09329 0.96901 -0.09259 C 0.97865 -0.0875 0.96576 -0.0963 0.97708 -0.08866 C 0.97891 -0.08681 0.98164 -0.08472 0.98425 -0.08333 C 0.98594 -0.08195 0.98841 -0.08195 0.99011 -0.08079 C 0.99154 -0.07986 0.99297 -0.07871 0.99401 -0.07801 C 0.99636 -0.07708 0.99857 -0.07662 1.0013 -0.07546 L 1.01042 -0.0713 C 1.0112 -0.07107 1.01263 -0.0706 1.01393 -0.07014 C 1.01537 -0.06921 1.01745 -0.06806 1.01927 -0.06759 C 1.02656 -0.06528 1.02083 -0.06713 1.03008 -0.06366 C 1.03086 -0.0632 1.03216 -0.06273 1.03359 -0.0625 C 1.03464 -0.06204 1.03503 -0.06134 1.0362 -0.06111 C 1.03867 -0.06019 1.04128 -0.06019 1.04349 -0.0581 C 1.04466 -0.05741 1.04583 -0.05625 1.04714 -0.05579 C 1.04974 -0.0544 1.05182 -0.05394 1.05469 -0.05324 C 1.05755 -0.05232 1.06003 -0.05162 1.06237 -0.05046 C 1.06315 -0.05 1.06419 -0.04954 1.06445 -0.04931 C 1.06797 -0.04815 1.07109 -0.04769 1.07409 -0.04676 C 1.07526 -0.0463 1.07643 -0.04537 1.07708 -0.04514 C 1.07995 -0.04468 1.08242 -0.04445 1.08412 -0.04375 C 1.10234 -0.03889 1.08086 -0.04306 1.09961 -0.04005 C 1.10313 -0.03866 1.10599 -0.03681 1.10899 -0.03611 C 1.11328 -0.03472 1.11771 -0.03496 1.12162 -0.03357 C 1.12487 -0.03241 1.12721 -0.03102 1.13047 -0.03056 C 1.13542 -0.03009 1.14024 -0.02986 1.14479 -0.0294 C 1.15703 -0.025 1.13841 -0.03241 1.15287 -0.0257 C 1.16276 -0.0213 1.15716 -0.02431 1.1655 -0.02153 C 1.17083 -0.01991 1.16563 -0.02037 1.17123 -0.02037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044 L 0.16563 -0.00394 C 0.16706 -0.00648 0.17435 -0.01621 0.17708 -0.01736 C 0.178 -0.01806 0.17891 -0.01852 0.17982 -0.01921 C 0.18672 -0.02408 0.17839 -0.01968 0.18529 -0.02292 C 0.18685 -0.02454 0.18893 -0.0257 0.19063 -0.02801 C 0.19388 -0.0331 0.1918 -0.03148 0.19583 -0.03357 C 0.20274 -0.04005 0.19401 -0.03241 0.20195 -0.03727 C 0.20326 -0.03796 0.20391 -0.03912 0.20495 -0.04005 C 0.20573 -0.04074 0.20677 -0.04074 0.20768 -0.04121 C 0.21458 -0.04653 0.20625 -0.0419 0.21302 -0.04514 C 0.21576 -0.04838 0.21706 -0.05 0.22018 -0.05162 C 0.22109 -0.05232 0.22266 -0.05255 0.2237 -0.05324 C 0.22487 -0.05394 0.22617 -0.05463 0.22748 -0.05579 C 0.22826 -0.05648 0.22917 -0.05764 0.23008 -0.0581 C 0.23242 -0.06042 0.2349 -0.06158 0.23724 -0.06366 C 0.23815 -0.06458 0.23893 -0.06551 0.23998 -0.06621 C 0.2418 -0.06736 0.24349 -0.06806 0.24531 -0.06898 C 0.24636 -0.06921 0.24727 -0.06921 0.24792 -0.07014 C 0.25091 -0.07338 0.25 -0.07269 0.25326 -0.07431 C 0.25482 -0.07477 0.25807 -0.0757 0.25964 -0.07685 C 0.26055 -0.07755 0.26146 -0.07871 0.26237 -0.0794 C 0.26511 -0.08125 0.26849 -0.08218 0.27123 -0.08333 C 0.28333 -0.09213 0.26849 -0.08148 0.27761 -0.08727 C 0.27878 -0.0882 0.27969 -0.08935 0.28125 -0.09005 C 0.28333 -0.09074 0.28529 -0.09074 0.28737 -0.09121 C 0.28867 -0.09213 0.28984 -0.09283 0.29115 -0.09375 C 0.29206 -0.09468 0.29271 -0.09583 0.29375 -0.09653 C 0.29518 -0.09746 0.29662 -0.09815 0.29831 -0.09908 C 0.29948 -0.09977 0.30078 -0.10116 0.30182 -0.10185 C 0.30326 -0.10278 0.30469 -0.10347 0.30638 -0.1044 C 0.30755 -0.10533 0.30873 -0.10625 0.3099 -0.10695 C 0.31133 -0.10787 0.31315 -0.10857 0.31445 -0.10972 C 0.3155 -0.11019 0.3168 -0.11134 0.31797 -0.11204 C 0.31901 -0.11296 0.31979 -0.11412 0.3207 -0.11482 C 0.32487 -0.11736 0.32331 -0.11505 0.32708 -0.11759 C 0.33229 -0.1213 0.32708 -0.11921 0.33333 -0.12292 C 0.33451 -0.12338 0.33555 -0.12338 0.33698 -0.12408 C 0.33867 -0.125 0.3405 -0.1257 0.34219 -0.12662 C 0.34323 -0.12708 0.34401 -0.12755 0.34492 -0.12778 C 0.35 -0.12986 0.3474 -0.12917 0.353 -0.13079 C 0.35482 -0.13195 0.35664 -0.1338 0.35833 -0.13449 C 0.36471 -0.13796 0.36498 -0.13727 0.37096 -0.13727 L 0.38255 -0.14213 C 0.38568 -0.1419 0.3888 -0.14167 0.39167 -0.14097 C 0.39557 -0.14005 0.39453 -0.13982 0.39805 -0.13843 C 0.39948 -0.13796 0.40078 -0.13773 0.40248 -0.13727 C 0.40365 -0.13634 0.40469 -0.13519 0.40599 -0.13449 C 0.40846 -0.13357 0.41589 -0.13218 0.41784 -0.13195 C 0.41927 -0.13125 0.42123 -0.12986 0.42318 -0.1294 C 0.42761 -0.12801 0.43307 -0.12685 0.4375 -0.12523 C 0.43854 -0.125 0.43998 -0.12454 0.44102 -0.12408 C 0.44518 -0.12246 0.44271 -0.12292 0.44727 -0.1213 C 0.45716 -0.11875 0.44857 -0.12153 0.45716 -0.11875 C 0.46341 -0.11667 0.45833 -0.11852 0.46341 -0.11644 C 0.46471 -0.11574 0.4655 -0.11551 0.46693 -0.11482 C 0.46901 -0.11412 0.47044 -0.11296 0.47253 -0.11204 L 0.47513 -0.11088 L 0.47787 -0.10972 C 0.47878 -0.10926 0.47956 -0.1088 0.4806 -0.10833 C 0.48164 -0.10741 0.48294 -0.10648 0.48412 -0.10579 C 0.48581 -0.10463 0.48776 -0.10394 0.48945 -0.10324 L 0.49492 -0.10023 C 0.4957 -0.09977 0.49675 -0.09954 0.49753 -0.09908 C 0.49883 -0.09815 0.49987 -0.09699 0.5013 -0.09653 C 0.50208 -0.09583 0.50274 -0.09537 0.50404 -0.09514 C 0.50482 -0.09468 0.50625 -0.09468 0.50742 -0.09375 C 0.50977 -0.09236 0.5125 -0.09074 0.51471 -0.08866 C 0.51537 -0.08796 0.51615 -0.08634 0.51732 -0.08588 C 0.51875 -0.08519 0.52031 -0.08496 0.52175 -0.08449 C 0.52292 -0.0838 0.5237 -0.0831 0.52448 -0.08195 C 0.52565 -0.08079 0.52591 -0.07917 0.52721 -0.07801 C 0.528 -0.07755 0.52904 -0.07732 0.52982 -0.07685 C 0.53333 -0.06945 0.52943 -0.07546 0.53438 -0.0713 C 0.54128 -0.06597 0.5375 -0.0669 0.54258 -0.06482 C 0.54349 -0.06458 0.54492 -0.06435 0.54609 -0.06366 C 0.5474 -0.06296 0.54974 -0.06111 0.54974 -0.06088 L 0.55404 -0.06111 C 0.55755 -0.05996 0.56081 -0.05833 0.5638 -0.05695 C 0.56589 -0.05602 0.5694 -0.0544 0.5694 -0.05417 C 0.57018 -0.05371 0.57083 -0.05232 0.57214 -0.05162 C 0.57357 -0.0507 0.57565 -0.05 0.57748 -0.04931 C 0.57839 -0.04884 0.5793 -0.04792 0.57995 -0.04792 L 0.58906 -0.04676 C 0.5905 -0.04514 0.59193 -0.04329 0.59375 -0.04259 C 0.59596 -0.04121 0.59818 -0.04097 0.60078 -0.04005 L 0.60365 -0.03866 L 0.68698 -0.04005 C 0.68802 -0.04005 0.68854 -0.04074 0.68971 -0.04121 C 0.69089 -0.04167 0.69219 -0.04236 0.69297 -0.04259 C 0.69675 -0.04306 0.7 -0.04329 0.70326 -0.04375 C 0.70443 -0.04421 0.70521 -0.04491 0.70664 -0.04514 C 0.70899 -0.04607 0.71276 -0.04699 0.71484 -0.04792 C 0.72761 -0.05394 0.71016 -0.04676 0.72474 -0.05324 C 0.72734 -0.05417 0.72878 -0.05417 0.73112 -0.05579 C 0.73229 -0.05648 0.73333 -0.05764 0.73464 -0.0581 C 0.73542 -0.0588 0.73607 -0.05903 0.73737 -0.05996 C 0.73841 -0.06042 0.73893 -0.06204 0.73998 -0.0625 C 0.74167 -0.0632 0.74362 -0.0632 0.74557 -0.06366 C 0.74974 -0.06667 0.74818 -0.06482 0.75091 -0.06898 L 0.76524 -0.07431 C 0.76823 -0.07593 0.77109 -0.07755 0.77396 -0.0794 C 0.77539 -0.08009 0.77643 -0.08125 0.77787 -0.08195 C 0.77891 -0.08264 0.78021 -0.08287 0.78099 -0.08333 C 0.78242 -0.0838 0.7832 -0.08403 0.78386 -0.08449 C 0.78516 -0.08588 0.78633 -0.08773 0.78776 -0.08866 C 0.78802 -0.08935 0.78945 -0.08958 0.79024 -0.09005 C 0.79219 -0.09074 0.79453 -0.09167 0.79649 -0.09259 C 0.79779 -0.09329 0.79922 -0.09445 0.80117 -0.09514 C 0.81107 -0.10046 0.80208 -0.0956 0.81016 -0.09908 C 0.81185 -0.09977 0.81328 -0.10116 0.8155 -0.10185 C 0.81797 -0.10301 0.8194 -0.10301 0.82175 -0.1044 C 0.82305 -0.10533 0.82409 -0.10625 0.82539 -0.10695 C 0.82734 -0.10787 0.82956 -0.10857 0.83151 -0.10972 C 0.83255 -0.10996 0.83294 -0.11065 0.83438 -0.11088 C 0.83776 -0.11204 0.84141 -0.1125 0.84505 -0.11343 C 0.84636 -0.11389 0.84753 -0.11412 0.84831 -0.11482 C 0.84961 -0.11528 0.85039 -0.11621 0.85117 -0.11644 C 0.85534 -0.1169 0.86029 -0.11713 0.86471 -0.11759 C 0.87331 -0.12083 0.87057 -0.12014 0.8793 -0.1213 C 0.88203 -0.12199 0.88763 -0.12292 0.88763 -0.12269 L 0.89271 -0.12292 C 0.89675 -0.12246 0.90104 -0.12199 0.90521 -0.1213 C 0.91016 -0.12083 0.90873 -0.11991 0.91432 -0.11759 C 0.91628 -0.11644 0.91992 -0.11574 0.9224 -0.11482 C 0.92344 -0.11435 0.92474 -0.11389 0.92552 -0.11343 C 0.92695 -0.11296 0.92839 -0.11273 0.93047 -0.11204 C 0.93255 -0.11111 0.93542 -0.10972 0.93815 -0.10833 C 0.93945 -0.10787 0.94024 -0.10764 0.94102 -0.10695 C 0.94245 -0.10602 0.94375 -0.10509 0.94518 -0.1044 C 0.94662 -0.10371 0.94883 -0.10347 0.95013 -0.10324 C 0.953 -0.10208 0.95625 -0.10093 0.95912 -0.09908 C 0.96029 -0.09838 0.96146 -0.09699 0.96276 -0.09653 C 0.96341 -0.09583 0.96445 -0.0956 0.96484 -0.09514 C 0.96628 -0.09445 0.96771 -0.09329 0.96901 -0.09259 C 0.97865 -0.0875 0.96576 -0.0963 0.97708 -0.08866 C 0.97891 -0.08681 0.98164 -0.08472 0.98425 -0.08333 C 0.98594 -0.08195 0.98841 -0.08195 0.99011 -0.08079 C 0.99154 -0.07986 0.99297 -0.07871 0.99401 -0.07801 C 0.99636 -0.07708 0.99857 -0.07662 1.0013 -0.07546 L 1.01042 -0.0713 C 1.0112 -0.07107 1.01263 -0.0706 1.01393 -0.07014 C 1.01537 -0.06921 1.01745 -0.06806 1.01927 -0.06759 C 1.02656 -0.06528 1.02083 -0.06713 1.03008 -0.06366 C 1.03086 -0.0632 1.03216 -0.06273 1.03359 -0.0625 C 1.03464 -0.06204 1.03503 -0.06134 1.0362 -0.06111 C 1.03867 -0.06019 1.04128 -0.06019 1.04349 -0.0581 C 1.04466 -0.05741 1.04583 -0.05625 1.04714 -0.05579 C 1.04974 -0.0544 1.05182 -0.05394 1.05469 -0.05324 C 1.05755 -0.05232 1.06003 -0.05162 1.06237 -0.05046 C 1.06315 -0.05 1.06419 -0.04954 1.06445 -0.04931 C 1.06797 -0.04815 1.07109 -0.04769 1.07409 -0.04676 C 1.07526 -0.0463 1.07643 -0.04537 1.07708 -0.04514 C 1.07995 -0.04468 1.08242 -0.04445 1.08412 -0.04375 C 1.10234 -0.03889 1.08086 -0.04306 1.09961 -0.04005 C 1.10313 -0.03866 1.10599 -0.03681 1.10899 -0.03611 C 1.11328 -0.03472 1.11771 -0.03496 1.12162 -0.03357 C 1.12487 -0.03241 1.12721 -0.03102 1.13047 -0.03056 C 1.13542 -0.03009 1.14024 -0.02986 1.14479 -0.0294 C 1.15703 -0.025 1.13841 -0.03241 1.15287 -0.0257 C 1.16276 -0.0213 1.15716 -0.02431 1.1655 -0.02153 C 1.17083 -0.01991 1.16563 -0.02037 1.17123 -0.02037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044 L 0.16563 -0.00394 C 0.16706 -0.00648 0.17435 -0.01621 0.17708 -0.01736 C 0.178 -0.01806 0.17891 -0.01852 0.17982 -0.01921 C 0.18672 -0.02408 0.17839 -0.01968 0.18529 -0.02292 C 0.18685 -0.02454 0.18893 -0.0257 0.19063 -0.02801 C 0.19388 -0.0331 0.1918 -0.03148 0.19583 -0.03357 C 0.20274 -0.04005 0.19401 -0.03241 0.20195 -0.03727 C 0.20326 -0.03796 0.20391 -0.03912 0.20495 -0.04005 C 0.20573 -0.04074 0.20677 -0.04074 0.20768 -0.04121 C 0.21458 -0.04653 0.20625 -0.0419 0.21302 -0.04514 C 0.21576 -0.04838 0.21706 -0.05 0.22018 -0.05162 C 0.22109 -0.05232 0.22266 -0.05255 0.2237 -0.05324 C 0.22487 -0.05394 0.22617 -0.05463 0.22748 -0.05579 C 0.22826 -0.05648 0.22917 -0.05764 0.23008 -0.0581 C 0.23242 -0.06042 0.2349 -0.06158 0.23724 -0.06366 C 0.23815 -0.06458 0.23893 -0.06551 0.23998 -0.06621 C 0.2418 -0.06736 0.24349 -0.06806 0.24531 -0.06898 C 0.24636 -0.06921 0.24727 -0.06921 0.24792 -0.07014 C 0.25091 -0.07338 0.25 -0.07269 0.25326 -0.07431 C 0.25482 -0.07477 0.25807 -0.0757 0.25964 -0.07685 C 0.26055 -0.07755 0.26146 -0.07871 0.26237 -0.0794 C 0.26511 -0.08125 0.26849 -0.08218 0.27123 -0.08333 C 0.28333 -0.09213 0.26849 -0.08148 0.27761 -0.08727 C 0.27878 -0.0882 0.27969 -0.08935 0.28125 -0.09005 C 0.28333 -0.09074 0.28529 -0.09074 0.28737 -0.09121 C 0.28867 -0.09213 0.28984 -0.09283 0.29115 -0.09375 C 0.29206 -0.09468 0.29271 -0.09583 0.29375 -0.09653 C 0.29518 -0.09746 0.29662 -0.09815 0.29831 -0.09908 C 0.29948 -0.09977 0.30078 -0.10116 0.30182 -0.10185 C 0.30326 -0.10278 0.30469 -0.10347 0.30638 -0.1044 C 0.30755 -0.10533 0.30873 -0.10625 0.3099 -0.10695 C 0.31133 -0.10787 0.31315 -0.10857 0.31445 -0.10972 C 0.3155 -0.11019 0.3168 -0.11134 0.31797 -0.11204 C 0.31901 -0.11296 0.31979 -0.11412 0.3207 -0.11482 C 0.32487 -0.11736 0.32331 -0.11505 0.32708 -0.11759 C 0.33229 -0.1213 0.32708 -0.11921 0.33333 -0.12292 C 0.33451 -0.12338 0.33555 -0.12338 0.33698 -0.12408 C 0.33867 -0.125 0.3405 -0.1257 0.34219 -0.12662 C 0.34323 -0.12708 0.34401 -0.12755 0.34492 -0.12778 C 0.35 -0.12986 0.3474 -0.12917 0.353 -0.13079 C 0.35482 -0.13195 0.35664 -0.1338 0.35833 -0.13449 C 0.36471 -0.13796 0.36498 -0.13727 0.37096 -0.13727 L 0.38255 -0.14213 C 0.38568 -0.1419 0.3888 -0.14167 0.39167 -0.14097 C 0.39557 -0.14005 0.39453 -0.13982 0.39805 -0.13843 C 0.39948 -0.13796 0.40078 -0.13773 0.40248 -0.13727 C 0.40365 -0.13634 0.40469 -0.13519 0.40599 -0.13449 C 0.40846 -0.13357 0.41589 -0.13218 0.41784 -0.13195 C 0.41927 -0.13125 0.42123 -0.12986 0.42318 -0.1294 C 0.42761 -0.12801 0.43307 -0.12685 0.4375 -0.12523 C 0.43854 -0.125 0.43998 -0.12454 0.44102 -0.12408 C 0.44518 -0.12246 0.44271 -0.12292 0.44727 -0.1213 C 0.45716 -0.11875 0.44857 -0.12153 0.45716 -0.11875 C 0.46341 -0.11667 0.45833 -0.11852 0.46341 -0.11644 C 0.46471 -0.11574 0.4655 -0.11551 0.46693 -0.11482 C 0.46901 -0.11412 0.47044 -0.11296 0.47253 -0.11204 L 0.47513 -0.11088 L 0.47787 -0.10972 C 0.47878 -0.10926 0.47956 -0.1088 0.4806 -0.10833 C 0.48164 -0.10741 0.48294 -0.10648 0.48412 -0.10579 C 0.48581 -0.10463 0.48776 -0.10394 0.48945 -0.10324 L 0.49492 -0.10023 C 0.4957 -0.09977 0.49675 -0.09954 0.49753 -0.09908 C 0.49883 -0.09815 0.49987 -0.09699 0.5013 -0.09653 C 0.50208 -0.09583 0.50274 -0.09537 0.50404 -0.09514 C 0.50482 -0.09468 0.50625 -0.09468 0.50742 -0.09375 C 0.50977 -0.09236 0.5125 -0.09074 0.51471 -0.08866 C 0.51537 -0.08796 0.51615 -0.08634 0.51732 -0.08588 C 0.51875 -0.08519 0.52031 -0.08496 0.52175 -0.08449 C 0.52292 -0.0838 0.5237 -0.0831 0.52448 -0.08195 C 0.52565 -0.08079 0.52591 -0.07917 0.52721 -0.07801 C 0.528 -0.07755 0.52904 -0.07732 0.52982 -0.07685 C 0.53333 -0.06945 0.52943 -0.07546 0.53438 -0.0713 C 0.54128 -0.06597 0.5375 -0.0669 0.54258 -0.06482 C 0.54349 -0.06458 0.54492 -0.06435 0.54609 -0.06366 C 0.5474 -0.06296 0.54974 -0.06111 0.54974 -0.06088 L 0.55404 -0.06111 C 0.55755 -0.05996 0.56081 -0.05833 0.5638 -0.05695 C 0.56589 -0.05602 0.5694 -0.0544 0.5694 -0.05417 C 0.57018 -0.05371 0.57083 -0.05232 0.57214 -0.05162 C 0.57357 -0.0507 0.57565 -0.05 0.57748 -0.04931 C 0.57839 -0.04884 0.5793 -0.04792 0.57995 -0.04792 L 0.58906 -0.04676 C 0.5905 -0.04514 0.59193 -0.04329 0.59375 -0.04259 C 0.59596 -0.04121 0.59818 -0.04097 0.60078 -0.04005 L 0.60365 -0.03866 L 0.68698 -0.04005 C 0.68802 -0.04005 0.68854 -0.04074 0.68971 -0.04121 C 0.69089 -0.04167 0.69219 -0.04236 0.69297 -0.04259 C 0.69675 -0.04306 0.7 -0.04329 0.70326 -0.04375 C 0.70443 -0.04421 0.70521 -0.04491 0.70664 -0.04514 C 0.70899 -0.04607 0.71276 -0.04699 0.71484 -0.04792 C 0.72761 -0.05394 0.71016 -0.04676 0.72474 -0.05324 C 0.72734 -0.05417 0.72878 -0.05417 0.73112 -0.05579 C 0.73229 -0.05648 0.73333 -0.05764 0.73464 -0.0581 C 0.73542 -0.0588 0.73607 -0.05903 0.73737 -0.05996 C 0.73841 -0.06042 0.73893 -0.06204 0.73998 -0.0625 C 0.74167 -0.0632 0.74362 -0.0632 0.74557 -0.06366 C 0.74974 -0.06667 0.74818 -0.06482 0.75091 -0.06898 L 0.76524 -0.07431 C 0.76823 -0.07593 0.77109 -0.07755 0.77396 -0.0794 C 0.77539 -0.08009 0.77643 -0.08125 0.77787 -0.08195 C 0.77891 -0.08264 0.78021 -0.08287 0.78099 -0.08333 C 0.78242 -0.0838 0.7832 -0.08403 0.78386 -0.08449 C 0.78516 -0.08588 0.78633 -0.08773 0.78776 -0.08866 C 0.78802 -0.08935 0.78945 -0.08958 0.79024 -0.09005 C 0.79219 -0.09074 0.79453 -0.09167 0.79649 -0.09259 C 0.79779 -0.09329 0.79922 -0.09445 0.80117 -0.09514 C 0.81107 -0.10046 0.80208 -0.0956 0.81016 -0.09908 C 0.81185 -0.09977 0.81328 -0.10116 0.8155 -0.10185 C 0.81797 -0.10301 0.8194 -0.10301 0.82175 -0.1044 C 0.82305 -0.10533 0.82409 -0.10625 0.82539 -0.10695 C 0.82734 -0.10787 0.82956 -0.10857 0.83151 -0.10972 C 0.83255 -0.10996 0.83294 -0.11065 0.83438 -0.11088 C 0.83776 -0.11204 0.84141 -0.1125 0.84505 -0.11343 C 0.84636 -0.11389 0.84753 -0.11412 0.84831 -0.11482 C 0.84961 -0.11528 0.85039 -0.11621 0.85117 -0.11644 C 0.85534 -0.1169 0.86029 -0.11713 0.86471 -0.11759 C 0.87331 -0.12083 0.87057 -0.12014 0.8793 -0.1213 C 0.88203 -0.12199 0.88763 -0.12292 0.88763 -0.12269 L 0.89271 -0.12292 C 0.89675 -0.12246 0.90104 -0.12199 0.90521 -0.1213 C 0.91016 -0.12083 0.90873 -0.11991 0.91432 -0.11759 C 0.91628 -0.11644 0.91992 -0.11574 0.9224 -0.11482 C 0.92344 -0.11435 0.92474 -0.11389 0.92552 -0.11343 C 0.92695 -0.11296 0.92839 -0.11273 0.93047 -0.11204 C 0.93255 -0.11111 0.93542 -0.10972 0.93815 -0.10833 C 0.93945 -0.10787 0.94024 -0.10764 0.94102 -0.10695 C 0.94245 -0.10602 0.94375 -0.10509 0.94518 -0.1044 C 0.94662 -0.10371 0.94883 -0.10347 0.95013 -0.10324 C 0.953 -0.10208 0.95625 -0.10093 0.95912 -0.09908 C 0.96029 -0.09838 0.96146 -0.09699 0.96276 -0.09653 C 0.96341 -0.09583 0.96445 -0.0956 0.96484 -0.09514 C 0.96628 -0.09445 0.96771 -0.09329 0.96901 -0.09259 C 0.97865 -0.0875 0.96576 -0.0963 0.97708 -0.08866 C 0.97891 -0.08681 0.98164 -0.08472 0.98425 -0.08333 C 0.98594 -0.08195 0.98841 -0.08195 0.99011 -0.08079 C 0.99154 -0.07986 0.99297 -0.07871 0.99401 -0.07801 C 0.99636 -0.07708 0.99857 -0.07662 1.0013 -0.07546 L 1.01042 -0.0713 C 1.0112 -0.07107 1.01263 -0.0706 1.01393 -0.07014 C 1.01537 -0.06921 1.01745 -0.06806 1.01927 -0.06759 C 1.02656 -0.06528 1.02083 -0.06713 1.03008 -0.06366 C 1.03086 -0.0632 1.03216 -0.06273 1.03359 -0.0625 C 1.03464 -0.06204 1.03503 -0.06134 1.0362 -0.06111 C 1.03867 -0.06019 1.04128 -0.06019 1.04349 -0.0581 C 1.04466 -0.05741 1.04583 -0.05625 1.04714 -0.05579 C 1.04974 -0.0544 1.05182 -0.05394 1.05469 -0.05324 C 1.05755 -0.05232 1.06003 -0.05162 1.06237 -0.05046 C 1.06315 -0.05 1.06419 -0.04954 1.06445 -0.04931 C 1.06797 -0.04815 1.07109 -0.04769 1.07409 -0.04676 C 1.07526 -0.0463 1.07643 -0.04537 1.07708 -0.04514 C 1.07995 -0.04468 1.08242 -0.04445 1.08412 -0.04375 C 1.10234 -0.03889 1.08086 -0.04306 1.09961 -0.04005 C 1.10313 -0.03866 1.10599 -0.03681 1.10899 -0.03611 C 1.11328 -0.03472 1.11771 -0.03496 1.12162 -0.03357 C 1.12487 -0.03241 1.12721 -0.03102 1.13047 -0.03056 C 1.13542 -0.03009 1.14024 -0.02986 1.14479 -0.0294 C 1.15703 -0.025 1.13841 -0.03241 1.15287 -0.0257 C 1.16276 -0.0213 1.15716 -0.02431 1.1655 -0.02153 C 1.17083 -0.01991 1.16563 -0.02037 1.17123 -0.02037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044 L 0.16563 -0.00394 C 0.16706 -0.00648 0.17435 -0.01621 0.17708 -0.01736 C 0.178 -0.01806 0.17891 -0.01852 0.17982 -0.01921 C 0.18672 -0.02408 0.17839 -0.01968 0.18529 -0.02292 C 0.18685 -0.02454 0.18893 -0.0257 0.19063 -0.02801 C 0.19388 -0.0331 0.1918 -0.03148 0.19583 -0.03357 C 0.20274 -0.04005 0.19401 -0.03241 0.20195 -0.03727 C 0.20326 -0.03796 0.20391 -0.03912 0.20495 -0.04005 C 0.20573 -0.04074 0.20677 -0.04074 0.20768 -0.04121 C 0.21458 -0.04653 0.20625 -0.0419 0.21302 -0.04514 C 0.21576 -0.04838 0.21706 -0.05 0.22018 -0.05162 C 0.22109 -0.05232 0.22266 -0.05255 0.2237 -0.05324 C 0.22487 -0.05394 0.22617 -0.05463 0.22748 -0.05579 C 0.22826 -0.05648 0.22917 -0.05764 0.23008 -0.0581 C 0.23242 -0.06042 0.2349 -0.06158 0.23724 -0.06366 C 0.23815 -0.06458 0.23893 -0.06551 0.23998 -0.06621 C 0.2418 -0.06736 0.24349 -0.06806 0.24531 -0.06898 C 0.24636 -0.06921 0.24727 -0.06921 0.24792 -0.07014 C 0.25091 -0.07338 0.25 -0.07269 0.25326 -0.07431 C 0.25482 -0.07477 0.25807 -0.0757 0.25964 -0.07685 C 0.26055 -0.07755 0.26146 -0.07871 0.26237 -0.0794 C 0.26511 -0.08125 0.26849 -0.08218 0.27123 -0.08333 C 0.28333 -0.09213 0.26849 -0.08148 0.27761 -0.08727 C 0.27878 -0.0882 0.27969 -0.08935 0.28125 -0.09005 C 0.28333 -0.09074 0.28529 -0.09074 0.28737 -0.09121 C 0.28867 -0.09213 0.28984 -0.09283 0.29115 -0.09375 C 0.29206 -0.09468 0.29271 -0.09583 0.29375 -0.09653 C 0.29518 -0.09746 0.29662 -0.09815 0.29831 -0.09908 C 0.29948 -0.09977 0.30078 -0.10116 0.30182 -0.10185 C 0.30326 -0.10278 0.30469 -0.10347 0.30638 -0.1044 C 0.30755 -0.10533 0.30873 -0.10625 0.3099 -0.10695 C 0.31133 -0.10787 0.31315 -0.10857 0.31445 -0.10972 C 0.3155 -0.11019 0.3168 -0.11134 0.31797 -0.11204 C 0.31901 -0.11296 0.31979 -0.11412 0.3207 -0.11482 C 0.32487 -0.11736 0.32331 -0.11505 0.32708 -0.11759 C 0.33229 -0.1213 0.32708 -0.11921 0.33333 -0.12292 C 0.33451 -0.12338 0.33555 -0.12338 0.33698 -0.12408 C 0.33867 -0.125 0.3405 -0.1257 0.34219 -0.12662 C 0.34323 -0.12708 0.34401 -0.12755 0.34492 -0.12778 C 0.35 -0.12986 0.3474 -0.12917 0.353 -0.13079 C 0.35482 -0.13195 0.35664 -0.1338 0.35833 -0.13449 C 0.36471 -0.13796 0.36498 -0.13727 0.37096 -0.13727 L 0.38255 -0.14213 C 0.38568 -0.1419 0.3888 -0.14167 0.39167 -0.14097 C 0.39557 -0.14005 0.39453 -0.13982 0.39805 -0.13843 C 0.39948 -0.13796 0.40078 -0.13773 0.40248 -0.13727 C 0.40365 -0.13634 0.40469 -0.13519 0.40599 -0.13449 C 0.40846 -0.13357 0.41589 -0.13218 0.41784 -0.13195 C 0.41927 -0.13125 0.42123 -0.12986 0.42318 -0.1294 C 0.42761 -0.12801 0.43307 -0.12685 0.4375 -0.12523 C 0.43854 -0.125 0.43998 -0.12454 0.44102 -0.12408 C 0.44518 -0.12246 0.44271 -0.12292 0.44727 -0.1213 C 0.45716 -0.11875 0.44857 -0.12153 0.45716 -0.11875 C 0.46341 -0.11667 0.45833 -0.11852 0.46341 -0.11644 C 0.46471 -0.11574 0.4655 -0.11551 0.46693 -0.11482 C 0.46901 -0.11412 0.47044 -0.11296 0.47253 -0.11204 L 0.47513 -0.11088 L 0.47787 -0.10972 C 0.47878 -0.10926 0.47956 -0.1088 0.4806 -0.10833 C 0.48164 -0.10741 0.48294 -0.10648 0.48412 -0.10579 C 0.48581 -0.10463 0.48776 -0.10394 0.48945 -0.10324 L 0.49492 -0.10023 C 0.4957 -0.09977 0.49675 -0.09954 0.49753 -0.09908 C 0.49883 -0.09815 0.49987 -0.09699 0.5013 -0.09653 C 0.50208 -0.09583 0.50274 -0.09537 0.50404 -0.09514 C 0.50482 -0.09468 0.50625 -0.09468 0.50742 -0.09375 C 0.50977 -0.09236 0.5125 -0.09074 0.51471 -0.08866 C 0.51537 -0.08796 0.51615 -0.08634 0.51732 -0.08588 C 0.51875 -0.08519 0.52031 -0.08496 0.52175 -0.08449 C 0.52292 -0.0838 0.5237 -0.0831 0.52448 -0.08195 C 0.52565 -0.08079 0.52591 -0.07917 0.52721 -0.07801 C 0.528 -0.07755 0.52904 -0.07732 0.52982 -0.07685 C 0.53333 -0.06945 0.52943 -0.07546 0.53438 -0.0713 C 0.54128 -0.06597 0.5375 -0.0669 0.54258 -0.06482 C 0.54349 -0.06458 0.54492 -0.06435 0.54609 -0.06366 C 0.5474 -0.06296 0.54974 -0.06111 0.54974 -0.06088 L 0.55404 -0.06111 C 0.55755 -0.05996 0.56081 -0.05833 0.5638 -0.05695 C 0.56589 -0.05602 0.5694 -0.0544 0.5694 -0.05417 C 0.57018 -0.05371 0.57083 -0.05232 0.57214 -0.05162 C 0.57357 -0.0507 0.57565 -0.05 0.57748 -0.04931 C 0.57839 -0.04884 0.5793 -0.04792 0.57995 -0.04792 L 0.58906 -0.04676 C 0.5905 -0.04514 0.59193 -0.04329 0.59375 -0.04259 C 0.59596 -0.04121 0.59818 -0.04097 0.60078 -0.04005 L 0.60365 -0.03866 L 0.68698 -0.04005 C 0.68802 -0.04005 0.68854 -0.04074 0.68971 -0.04121 C 0.69089 -0.04167 0.69219 -0.04236 0.69297 -0.04259 C 0.69675 -0.04306 0.7 -0.04329 0.70326 -0.04375 C 0.70443 -0.04421 0.70521 -0.04491 0.70664 -0.04514 C 0.70899 -0.04607 0.71276 -0.04699 0.71484 -0.04792 C 0.72761 -0.05394 0.71016 -0.04676 0.72474 -0.05324 C 0.72734 -0.05417 0.72878 -0.05417 0.73112 -0.05579 C 0.73229 -0.05648 0.73333 -0.05764 0.73464 -0.0581 C 0.73542 -0.0588 0.73607 -0.05903 0.73737 -0.05996 C 0.73841 -0.06042 0.73893 -0.06204 0.73998 -0.0625 C 0.74167 -0.0632 0.74362 -0.0632 0.74557 -0.06366 C 0.74974 -0.06667 0.74818 -0.06482 0.75091 -0.06898 L 0.76524 -0.07431 C 0.76823 -0.07593 0.77109 -0.07755 0.77396 -0.0794 C 0.77539 -0.08009 0.77643 -0.08125 0.77787 -0.08195 C 0.77891 -0.08264 0.78021 -0.08287 0.78099 -0.08333 C 0.78242 -0.0838 0.7832 -0.08403 0.78386 -0.08449 C 0.78516 -0.08588 0.78633 -0.08773 0.78776 -0.08866 C 0.78802 -0.08935 0.78945 -0.08958 0.79024 -0.09005 C 0.79219 -0.09074 0.79453 -0.09167 0.79649 -0.09259 C 0.79779 -0.09329 0.79922 -0.09445 0.80117 -0.09514 C 0.81107 -0.10046 0.80208 -0.0956 0.81016 -0.09908 C 0.81185 -0.09977 0.81328 -0.10116 0.8155 -0.10185 C 0.81797 -0.10301 0.8194 -0.10301 0.82175 -0.1044 C 0.82305 -0.10533 0.82409 -0.10625 0.82539 -0.10695 C 0.82734 -0.10787 0.82956 -0.10857 0.83151 -0.10972 C 0.83255 -0.10996 0.83294 -0.11065 0.83438 -0.11088 C 0.83776 -0.11204 0.84141 -0.1125 0.84505 -0.11343 C 0.84636 -0.11389 0.84753 -0.11412 0.84831 -0.11482 C 0.84961 -0.11528 0.85039 -0.11621 0.85117 -0.11644 C 0.85534 -0.1169 0.86029 -0.11713 0.86471 -0.11759 C 0.87331 -0.12083 0.87057 -0.12014 0.8793 -0.1213 C 0.88203 -0.12199 0.88763 -0.12292 0.88763 -0.12269 L 0.89271 -0.12292 C 0.89675 -0.12246 0.90104 -0.12199 0.90521 -0.1213 C 0.91016 -0.12083 0.90873 -0.11991 0.91432 -0.11759 C 0.91628 -0.11644 0.91992 -0.11574 0.9224 -0.11482 C 0.92344 -0.11435 0.92474 -0.11389 0.92552 -0.11343 C 0.92695 -0.11296 0.92839 -0.11273 0.93047 -0.11204 C 0.93255 -0.11111 0.93542 -0.10972 0.93815 -0.10833 C 0.93945 -0.10787 0.94024 -0.10764 0.94102 -0.10695 C 0.94245 -0.10602 0.94375 -0.10509 0.94518 -0.1044 C 0.94662 -0.10371 0.94883 -0.10347 0.95013 -0.10324 C 0.953 -0.10208 0.95625 -0.10093 0.95912 -0.09908 C 0.96029 -0.09838 0.96146 -0.09699 0.96276 -0.09653 C 0.96341 -0.09583 0.96445 -0.0956 0.96484 -0.09514 C 0.96628 -0.09445 0.96771 -0.09329 0.96901 -0.09259 C 0.97865 -0.0875 0.96576 -0.0963 0.97708 -0.08866 C 0.97891 -0.08681 0.98164 -0.08472 0.98425 -0.08333 C 0.98594 -0.08195 0.98841 -0.08195 0.99011 -0.08079 C 0.99154 -0.07986 0.99297 -0.07871 0.99401 -0.07801 C 0.99636 -0.07708 0.99857 -0.07662 1.0013 -0.07546 L 1.01042 -0.0713 C 1.0112 -0.07107 1.01263 -0.0706 1.01393 -0.07014 C 1.01537 -0.06921 1.01745 -0.06806 1.01927 -0.06759 C 1.02656 -0.06528 1.02083 -0.06713 1.03008 -0.06366 C 1.03086 -0.0632 1.03216 -0.06273 1.03359 -0.0625 C 1.03464 -0.06204 1.03503 -0.06134 1.0362 -0.06111 C 1.03867 -0.06019 1.04128 -0.06019 1.04349 -0.0581 C 1.04466 -0.05741 1.04583 -0.05625 1.04714 -0.05579 C 1.04974 -0.0544 1.05182 -0.05394 1.05469 -0.05324 C 1.05755 -0.05232 1.06003 -0.05162 1.06237 -0.05046 C 1.06315 -0.05 1.06419 -0.04954 1.06445 -0.04931 C 1.06797 -0.04815 1.07109 -0.04769 1.07409 -0.04676 C 1.07526 -0.0463 1.07643 -0.04537 1.07708 -0.04514 C 1.07995 -0.04468 1.08242 -0.04445 1.08412 -0.04375 C 1.10234 -0.03889 1.08086 -0.04306 1.09961 -0.04005 C 1.10313 -0.03866 1.10599 -0.03681 1.10899 -0.03611 C 1.11328 -0.03472 1.11771 -0.03496 1.12162 -0.03357 C 1.12487 -0.03241 1.12721 -0.03102 1.13047 -0.03056 C 1.13542 -0.03009 1.14024 -0.02986 1.14479 -0.0294 C 1.15703 -0.025 1.13841 -0.03241 1.15287 -0.0257 C 1.16276 -0.0213 1.15716 -0.02431 1.1655 -0.02153 C 1.17083 -0.01991 1.16563 -0.02037 1.17123 -0.02037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044 L 0.16563 -0.00394 C 0.16706 -0.00648 0.17435 -0.01621 0.17708 -0.01736 C 0.178 -0.01806 0.17891 -0.01852 0.17982 -0.01921 C 0.18672 -0.02408 0.17839 -0.01968 0.18529 -0.02292 C 0.18685 -0.02454 0.18893 -0.0257 0.19063 -0.02801 C 0.19388 -0.0331 0.1918 -0.03148 0.19583 -0.03357 C 0.20274 -0.04005 0.19401 -0.03241 0.20195 -0.03727 C 0.20326 -0.03796 0.20391 -0.03912 0.20495 -0.04005 C 0.20573 -0.04074 0.20677 -0.04074 0.20768 -0.04121 C 0.21458 -0.04653 0.20625 -0.0419 0.21302 -0.04514 C 0.21576 -0.04838 0.21706 -0.05 0.22018 -0.05162 C 0.22109 -0.05232 0.22266 -0.05255 0.2237 -0.05324 C 0.22487 -0.05394 0.22617 -0.05463 0.22748 -0.05579 C 0.22826 -0.05648 0.22917 -0.05764 0.23008 -0.0581 C 0.23242 -0.06042 0.2349 -0.06158 0.23724 -0.06366 C 0.23815 -0.06458 0.23893 -0.06551 0.23998 -0.06621 C 0.2418 -0.06736 0.24349 -0.06806 0.24531 -0.06898 C 0.24636 -0.06921 0.24727 -0.06921 0.24792 -0.07014 C 0.25091 -0.07338 0.25 -0.07269 0.25326 -0.07431 C 0.25482 -0.07477 0.25807 -0.0757 0.25964 -0.07685 C 0.26055 -0.07755 0.26146 -0.07871 0.26237 -0.0794 C 0.26511 -0.08125 0.26849 -0.08218 0.27123 -0.08333 C 0.28333 -0.09213 0.26849 -0.08148 0.27761 -0.08727 C 0.27878 -0.0882 0.27969 -0.08935 0.28125 -0.09005 C 0.28333 -0.09074 0.28529 -0.09074 0.28737 -0.09121 C 0.28867 -0.09213 0.28984 -0.09283 0.29115 -0.09375 C 0.29206 -0.09468 0.29271 -0.09583 0.29375 -0.09653 C 0.29518 -0.09746 0.29662 -0.09815 0.29831 -0.09908 C 0.29948 -0.09977 0.30078 -0.10116 0.30182 -0.10185 C 0.30326 -0.10278 0.30469 -0.10347 0.30638 -0.1044 C 0.30755 -0.10533 0.30873 -0.10625 0.3099 -0.10695 C 0.31133 -0.10787 0.31315 -0.10857 0.31445 -0.10972 C 0.3155 -0.11019 0.3168 -0.11134 0.31797 -0.11204 C 0.31901 -0.11296 0.31979 -0.11412 0.3207 -0.11482 C 0.32487 -0.11736 0.32331 -0.11505 0.32708 -0.11759 C 0.33229 -0.1213 0.32708 -0.11921 0.33333 -0.12292 C 0.33451 -0.12338 0.33555 -0.12338 0.33698 -0.12408 C 0.33867 -0.125 0.3405 -0.1257 0.34219 -0.12662 C 0.34323 -0.12708 0.34401 -0.12755 0.34492 -0.12778 C 0.35 -0.12986 0.3474 -0.12917 0.353 -0.13079 C 0.35482 -0.13195 0.35664 -0.1338 0.35833 -0.13449 C 0.36471 -0.13796 0.36498 -0.13727 0.37096 -0.13727 L 0.38255 -0.14213 C 0.38568 -0.1419 0.3888 -0.14167 0.39167 -0.14097 C 0.39557 -0.14005 0.39453 -0.13982 0.39805 -0.13843 C 0.39948 -0.13796 0.40078 -0.13773 0.40248 -0.13727 C 0.40365 -0.13634 0.40469 -0.13519 0.40599 -0.13449 C 0.40846 -0.13357 0.41589 -0.13218 0.41784 -0.13195 C 0.41927 -0.13125 0.42123 -0.12986 0.42318 -0.1294 C 0.42761 -0.12801 0.43307 -0.12685 0.4375 -0.12523 C 0.43854 -0.125 0.43998 -0.12454 0.44102 -0.12408 C 0.44518 -0.12246 0.44271 -0.12292 0.44727 -0.1213 C 0.45716 -0.11875 0.44857 -0.12153 0.45716 -0.11875 C 0.46341 -0.11667 0.45833 -0.11852 0.46341 -0.11644 C 0.46471 -0.11574 0.4655 -0.11551 0.46693 -0.11482 C 0.46901 -0.11412 0.47044 -0.11296 0.47253 -0.11204 L 0.47513 -0.11088 L 0.47787 -0.10972 C 0.47878 -0.10926 0.47956 -0.1088 0.4806 -0.10833 C 0.48164 -0.10741 0.48294 -0.10648 0.48412 -0.10579 C 0.48581 -0.10463 0.48776 -0.10394 0.48945 -0.10324 L 0.49492 -0.10023 C 0.4957 -0.09977 0.49675 -0.09954 0.49753 -0.09908 C 0.49883 -0.09815 0.49987 -0.09699 0.5013 -0.09653 C 0.50208 -0.09583 0.50274 -0.09537 0.50404 -0.09514 C 0.50482 -0.09468 0.50625 -0.09468 0.50742 -0.09375 C 0.50977 -0.09236 0.5125 -0.09074 0.51471 -0.08866 C 0.51537 -0.08796 0.51615 -0.08634 0.51732 -0.08588 C 0.51875 -0.08519 0.52031 -0.08496 0.52175 -0.08449 C 0.52292 -0.0838 0.5237 -0.0831 0.52448 -0.08195 C 0.52565 -0.08079 0.52591 -0.07917 0.52721 -0.07801 C 0.528 -0.07755 0.52904 -0.07732 0.52982 -0.07685 C 0.53333 -0.06945 0.52943 -0.07546 0.53438 -0.0713 C 0.54128 -0.06597 0.5375 -0.0669 0.54258 -0.06482 C 0.54349 -0.06458 0.54492 -0.06435 0.54609 -0.06366 C 0.5474 -0.06296 0.54974 -0.06111 0.54974 -0.06088 L 0.55404 -0.06111 C 0.55755 -0.05996 0.56081 -0.05833 0.5638 -0.05695 C 0.56589 -0.05602 0.5694 -0.0544 0.5694 -0.05417 C 0.57018 -0.05371 0.57083 -0.05232 0.57214 -0.05162 C 0.57357 -0.0507 0.57565 -0.05 0.57748 -0.04931 C 0.57839 -0.04884 0.5793 -0.04792 0.57995 -0.04792 L 0.58906 -0.04676 C 0.5905 -0.04514 0.59193 -0.04329 0.59375 -0.04259 C 0.59596 -0.04121 0.59818 -0.04097 0.60078 -0.04005 L 0.60365 -0.03866 L 0.68698 -0.04005 C 0.68802 -0.04005 0.68854 -0.04074 0.68971 -0.04121 C 0.69089 -0.04167 0.69219 -0.04236 0.69297 -0.04259 C 0.69675 -0.04306 0.7 -0.04329 0.70326 -0.04375 C 0.70443 -0.04421 0.70521 -0.04491 0.70664 -0.04514 C 0.70899 -0.04607 0.71276 -0.04699 0.71484 -0.04792 C 0.72761 -0.05394 0.71016 -0.04676 0.72474 -0.05324 C 0.72734 -0.05417 0.72878 -0.05417 0.73112 -0.05579 C 0.73229 -0.05648 0.73333 -0.05764 0.73464 -0.0581 C 0.73542 -0.0588 0.73607 -0.05903 0.73737 -0.05996 C 0.73841 -0.06042 0.73893 -0.06204 0.73998 -0.0625 C 0.74167 -0.0632 0.74362 -0.0632 0.74557 -0.06366 C 0.74974 -0.06667 0.74818 -0.06482 0.75091 -0.06898 L 0.76524 -0.07431 C 0.76823 -0.07593 0.77109 -0.07755 0.77396 -0.0794 C 0.77539 -0.08009 0.77643 -0.08125 0.77787 -0.08195 C 0.77891 -0.08264 0.78021 -0.08287 0.78099 -0.08333 C 0.78242 -0.0838 0.7832 -0.08403 0.78386 -0.08449 C 0.78516 -0.08588 0.78633 -0.08773 0.78776 -0.08866 C 0.78802 -0.08935 0.78945 -0.08958 0.79024 -0.09005 C 0.79219 -0.09074 0.79453 -0.09167 0.79649 -0.09259 C 0.79779 -0.09329 0.79922 -0.09445 0.80117 -0.09514 C 0.81107 -0.10046 0.80208 -0.0956 0.81016 -0.09908 C 0.81185 -0.09977 0.81328 -0.10116 0.8155 -0.10185 C 0.81797 -0.10301 0.8194 -0.10301 0.82175 -0.1044 C 0.82305 -0.10533 0.82409 -0.10625 0.82539 -0.10695 C 0.82734 -0.10787 0.82956 -0.10857 0.83151 -0.10972 C 0.83255 -0.10996 0.83294 -0.11065 0.83438 -0.11088 C 0.83776 -0.11204 0.84141 -0.1125 0.84505 -0.11343 C 0.84636 -0.11389 0.84753 -0.11412 0.84831 -0.11482 C 0.84961 -0.11528 0.85039 -0.11621 0.85117 -0.11644 C 0.85534 -0.1169 0.86029 -0.11713 0.86471 -0.11759 C 0.87331 -0.12083 0.87057 -0.12014 0.8793 -0.1213 C 0.88203 -0.12199 0.88763 -0.12292 0.88763 -0.12269 L 0.89271 -0.12292 C 0.89675 -0.12246 0.90104 -0.12199 0.90521 -0.1213 C 0.91016 -0.12083 0.90873 -0.11991 0.91432 -0.11759 C 0.91628 -0.11644 0.91992 -0.11574 0.9224 -0.11482 C 0.92344 -0.11435 0.92474 -0.11389 0.92552 -0.11343 C 0.92695 -0.11296 0.92839 -0.11273 0.93047 -0.11204 C 0.93255 -0.11111 0.93542 -0.10972 0.93815 -0.10833 C 0.93945 -0.10787 0.94024 -0.10764 0.94102 -0.10695 C 0.94245 -0.10602 0.94375 -0.10509 0.94518 -0.1044 C 0.94662 -0.10371 0.94883 -0.10347 0.95013 -0.10324 C 0.953 -0.10208 0.95625 -0.10093 0.95912 -0.09908 C 0.96029 -0.09838 0.96146 -0.09699 0.96276 -0.09653 C 0.96341 -0.09583 0.96445 -0.0956 0.96484 -0.09514 C 0.96628 -0.09445 0.96771 -0.09329 0.96901 -0.09259 C 0.97865 -0.0875 0.96576 -0.0963 0.97708 -0.08866 C 0.97891 -0.08681 0.98164 -0.08472 0.98425 -0.08333 C 0.98594 -0.08195 0.98841 -0.08195 0.99011 -0.08079 C 0.99154 -0.07986 0.99297 -0.07871 0.99401 -0.07801 C 0.99636 -0.07708 0.99857 -0.07662 1.0013 -0.07546 L 1.01042 -0.0713 C 1.0112 -0.07107 1.01263 -0.0706 1.01393 -0.07014 C 1.01537 -0.06921 1.01745 -0.06806 1.01927 -0.06759 C 1.02656 -0.06528 1.02083 -0.06713 1.03008 -0.06366 C 1.03086 -0.0632 1.03216 -0.06273 1.03359 -0.0625 C 1.03464 -0.06204 1.03503 -0.06134 1.0362 -0.06111 C 1.03867 -0.06019 1.04128 -0.06019 1.04349 -0.0581 C 1.04466 -0.05741 1.04583 -0.05625 1.04714 -0.05579 C 1.04974 -0.0544 1.05182 -0.05394 1.05469 -0.05324 C 1.05755 -0.05232 1.06003 -0.05162 1.06237 -0.05046 C 1.06315 -0.05 1.06419 -0.04954 1.06445 -0.04931 C 1.06797 -0.04815 1.07109 -0.04769 1.07409 -0.04676 C 1.07526 -0.0463 1.07643 -0.04537 1.07708 -0.04514 C 1.07995 -0.04468 1.08242 -0.04445 1.08412 -0.04375 C 1.10234 -0.03889 1.08086 -0.04306 1.09961 -0.04005 C 1.10313 -0.03866 1.10599 -0.03681 1.10899 -0.03611 C 1.11328 -0.03472 1.11771 -0.03496 1.12162 -0.03357 C 1.12487 -0.03241 1.12721 -0.03102 1.13047 -0.03056 C 1.13542 -0.03009 1.14024 -0.02986 1.14479 -0.0294 C 1.15703 -0.025 1.13841 -0.03241 1.15287 -0.0257 C 1.16276 -0.0213 1.15716 -0.02431 1.1655 -0.02153 C 1.17083 -0.01991 1.16563 -0.02037 1.17123 -0.02037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63 -0.0044 L 0.16563 -0.00394 C 0.16706 -0.00648 0.17435 -0.01621 0.17708 -0.01736 C 0.178 -0.01806 0.17891 -0.01852 0.17982 -0.01921 C 0.18672 -0.02408 0.17839 -0.01968 0.18529 -0.02292 C 0.18685 -0.02454 0.18893 -0.0257 0.19063 -0.02801 C 0.19388 -0.0331 0.1918 -0.03148 0.19583 -0.03357 C 0.20274 -0.04005 0.19401 -0.03241 0.20195 -0.03727 C 0.20326 -0.03796 0.20391 -0.03912 0.20495 -0.04005 C 0.20573 -0.04074 0.20677 -0.04074 0.20768 -0.04121 C 0.21458 -0.04653 0.20625 -0.0419 0.21302 -0.04514 C 0.21576 -0.04838 0.21706 -0.05 0.22018 -0.05162 C 0.22109 -0.05232 0.22266 -0.05255 0.2237 -0.05324 C 0.22487 -0.05394 0.22617 -0.05463 0.22748 -0.05579 C 0.22826 -0.05648 0.22917 -0.05764 0.23008 -0.0581 C 0.23242 -0.06042 0.2349 -0.06158 0.23724 -0.06366 C 0.23815 -0.06458 0.23893 -0.06551 0.23998 -0.06621 C 0.2418 -0.06736 0.24349 -0.06806 0.24531 -0.06898 C 0.24636 -0.06921 0.24727 -0.06921 0.24792 -0.07014 C 0.25091 -0.07338 0.25 -0.07269 0.25326 -0.07431 C 0.25482 -0.07477 0.25807 -0.0757 0.25964 -0.07685 C 0.26055 -0.07755 0.26146 -0.07871 0.26237 -0.0794 C 0.26511 -0.08125 0.26849 -0.08218 0.27123 -0.08333 C 0.28333 -0.09213 0.26849 -0.08148 0.27761 -0.08727 C 0.27878 -0.0882 0.27969 -0.08935 0.28125 -0.09005 C 0.28333 -0.09074 0.28529 -0.09074 0.28737 -0.09121 C 0.28867 -0.09213 0.28984 -0.09283 0.29115 -0.09375 C 0.29206 -0.09468 0.29271 -0.09583 0.29375 -0.09653 C 0.29518 -0.09746 0.29662 -0.09815 0.29831 -0.09908 C 0.29948 -0.09977 0.30078 -0.10116 0.30182 -0.10185 C 0.30326 -0.10278 0.30469 -0.10347 0.30638 -0.1044 C 0.30755 -0.10533 0.30873 -0.10625 0.3099 -0.10695 C 0.31133 -0.10787 0.31315 -0.10857 0.31445 -0.10972 C 0.3155 -0.11019 0.3168 -0.11134 0.31797 -0.11204 C 0.31901 -0.11296 0.31979 -0.11412 0.3207 -0.11482 C 0.32487 -0.11736 0.32331 -0.11505 0.32708 -0.11759 C 0.33229 -0.1213 0.32708 -0.11921 0.33333 -0.12292 C 0.33451 -0.12338 0.33555 -0.12338 0.33698 -0.12408 C 0.33867 -0.125 0.3405 -0.1257 0.34219 -0.12662 C 0.34323 -0.12708 0.34401 -0.12755 0.34492 -0.12778 C 0.35 -0.12986 0.3474 -0.12917 0.353 -0.13079 C 0.35482 -0.13195 0.35664 -0.1338 0.35833 -0.13449 C 0.36471 -0.13796 0.36498 -0.13727 0.37096 -0.13727 L 0.38255 -0.14213 C 0.38568 -0.1419 0.3888 -0.14167 0.39167 -0.14097 C 0.39557 -0.14005 0.39453 -0.13982 0.39805 -0.13843 C 0.39948 -0.13796 0.40078 -0.13773 0.40248 -0.13727 C 0.40365 -0.13634 0.40469 -0.13519 0.40599 -0.13449 C 0.40846 -0.13357 0.41589 -0.13218 0.41784 -0.13195 C 0.41927 -0.13125 0.42123 -0.12986 0.42318 -0.1294 C 0.42761 -0.12801 0.43307 -0.12685 0.4375 -0.12523 C 0.43854 -0.125 0.43998 -0.12454 0.44102 -0.12408 C 0.44518 -0.12246 0.44271 -0.12292 0.44727 -0.1213 C 0.45716 -0.11875 0.44857 -0.12153 0.45716 -0.11875 C 0.46341 -0.11667 0.45833 -0.11852 0.46341 -0.11644 C 0.46471 -0.11574 0.4655 -0.11551 0.46693 -0.11482 C 0.46901 -0.11412 0.47044 -0.11296 0.47253 -0.11204 L 0.47513 -0.11088 L 0.47787 -0.10972 C 0.47878 -0.10926 0.47956 -0.1088 0.4806 -0.10833 C 0.48164 -0.10741 0.48294 -0.10648 0.48412 -0.10579 C 0.48581 -0.10463 0.48776 -0.10394 0.48945 -0.10324 L 0.49492 -0.10023 C 0.4957 -0.09977 0.49675 -0.09954 0.49753 -0.09908 C 0.49883 -0.09815 0.49987 -0.09699 0.5013 -0.09653 C 0.50208 -0.09583 0.50274 -0.09537 0.50404 -0.09514 C 0.50482 -0.09468 0.50625 -0.09468 0.50742 -0.09375 C 0.50977 -0.09236 0.5125 -0.09074 0.51471 -0.08866 C 0.51537 -0.08796 0.51615 -0.08634 0.51732 -0.08588 C 0.51875 -0.08519 0.52031 -0.08496 0.52175 -0.08449 C 0.52292 -0.0838 0.5237 -0.0831 0.52448 -0.08195 C 0.52565 -0.08079 0.52591 -0.07917 0.52721 -0.07801 C 0.528 -0.07755 0.52904 -0.07732 0.52982 -0.07685 C 0.53333 -0.06945 0.52943 -0.07546 0.53438 -0.0713 C 0.54128 -0.06597 0.5375 -0.0669 0.54258 -0.06482 C 0.54349 -0.06458 0.54492 -0.06435 0.54609 -0.06366 C 0.5474 -0.06296 0.54974 -0.06111 0.54974 -0.06088 L 0.55404 -0.06111 C 0.55755 -0.05996 0.56081 -0.05833 0.5638 -0.05695 C 0.56589 -0.05602 0.5694 -0.0544 0.5694 -0.05417 C 0.57018 -0.05371 0.57083 -0.05232 0.57214 -0.05162 C 0.57357 -0.0507 0.57565 -0.05 0.57748 -0.04931 C 0.57839 -0.04884 0.5793 -0.04792 0.57995 -0.04792 L 0.58906 -0.04676 C 0.5905 -0.04514 0.59193 -0.04329 0.59375 -0.04259 C 0.59596 -0.04121 0.59818 -0.04097 0.60078 -0.04005 L 0.60365 -0.03866 L 0.68698 -0.04005 C 0.68802 -0.04005 0.68854 -0.04074 0.68971 -0.04121 C 0.69089 -0.04167 0.69219 -0.04236 0.69297 -0.04259 C 0.69675 -0.04306 0.7 -0.04329 0.70326 -0.04375 C 0.70443 -0.04421 0.70521 -0.04491 0.70664 -0.04514 C 0.70899 -0.04607 0.71276 -0.04699 0.71484 -0.04792 C 0.72761 -0.05394 0.71016 -0.04676 0.72474 -0.05324 C 0.72734 -0.05417 0.72878 -0.05417 0.73112 -0.05579 C 0.73229 -0.05648 0.73333 -0.05764 0.73464 -0.0581 C 0.73542 -0.0588 0.73607 -0.05903 0.73737 -0.05996 C 0.73841 -0.06042 0.73893 -0.06204 0.73998 -0.0625 C 0.74167 -0.0632 0.74362 -0.0632 0.74557 -0.06366 C 0.74974 -0.06667 0.74818 -0.06482 0.75091 -0.06898 L 0.76524 -0.07431 C 0.76823 -0.07593 0.77109 -0.07755 0.77396 -0.0794 C 0.77539 -0.08009 0.77643 -0.08125 0.77787 -0.08195 C 0.77891 -0.08264 0.78021 -0.08287 0.78099 -0.08333 C 0.78242 -0.0838 0.7832 -0.08403 0.78386 -0.08449 C 0.78516 -0.08588 0.78633 -0.08773 0.78776 -0.08866 C 0.78802 -0.08935 0.78945 -0.08958 0.79024 -0.09005 C 0.79219 -0.09074 0.79453 -0.09167 0.79649 -0.09259 C 0.79779 -0.09329 0.79922 -0.09445 0.80117 -0.09514 C 0.81107 -0.10046 0.80208 -0.0956 0.81016 -0.09908 C 0.81185 -0.09977 0.81328 -0.10116 0.8155 -0.10185 C 0.81797 -0.10301 0.8194 -0.10301 0.82175 -0.1044 C 0.82305 -0.10533 0.82409 -0.10625 0.82539 -0.10695 C 0.82734 -0.10787 0.82956 -0.10857 0.83151 -0.10972 C 0.83255 -0.10996 0.83294 -0.11065 0.83438 -0.11088 C 0.83776 -0.11204 0.84141 -0.1125 0.84505 -0.11343 C 0.84636 -0.11389 0.84753 -0.11412 0.84831 -0.11482 C 0.84961 -0.11528 0.85039 -0.11621 0.85117 -0.11644 C 0.85534 -0.1169 0.86029 -0.11713 0.86471 -0.11759 C 0.87331 -0.12083 0.87057 -0.12014 0.8793 -0.1213 C 0.88203 -0.12199 0.88763 -0.12292 0.88763 -0.12269 L 0.89271 -0.12292 C 0.89675 -0.12246 0.90104 -0.12199 0.90521 -0.1213 C 0.91016 -0.12083 0.90873 -0.11991 0.91432 -0.11759 C 0.91628 -0.11644 0.91992 -0.11574 0.9224 -0.11482 C 0.92344 -0.11435 0.92474 -0.11389 0.92552 -0.11343 C 0.92695 -0.11296 0.92839 -0.11273 0.93047 -0.11204 C 0.93255 -0.11111 0.93542 -0.10972 0.93815 -0.10833 C 0.93945 -0.10787 0.94024 -0.10764 0.94102 -0.10695 C 0.94245 -0.10602 0.94375 -0.10509 0.94518 -0.1044 C 0.94662 -0.10371 0.94883 -0.10347 0.95013 -0.10324 C 0.953 -0.10208 0.95625 -0.10093 0.95912 -0.09908 C 0.96029 -0.09838 0.96146 -0.09699 0.96276 -0.09653 C 0.96341 -0.09583 0.96445 -0.0956 0.96484 -0.09514 C 0.96628 -0.09445 0.96771 -0.09329 0.96901 -0.09259 C 0.97865 -0.0875 0.96576 -0.0963 0.97708 -0.08866 C 0.97891 -0.08681 0.98164 -0.08472 0.98425 -0.08333 C 0.98594 -0.08195 0.98841 -0.08195 0.99011 -0.08079 C 0.99154 -0.07986 0.99297 -0.07871 0.99401 -0.07801 C 0.99636 -0.07708 0.99857 -0.07662 1.0013 -0.07546 L 1.01042 -0.0713 C 1.0112 -0.07107 1.01263 -0.0706 1.01393 -0.07014 C 1.01537 -0.06921 1.01745 -0.06806 1.01927 -0.06759 C 1.02656 -0.06528 1.02083 -0.06713 1.03008 -0.06366 C 1.03086 -0.0632 1.03216 -0.06273 1.03359 -0.0625 C 1.03464 -0.06204 1.03503 -0.06134 1.0362 -0.06111 C 1.03867 -0.06019 1.04128 -0.06019 1.04349 -0.0581 C 1.04466 -0.05741 1.04583 -0.05625 1.04714 -0.05579 C 1.04974 -0.0544 1.05182 -0.05394 1.05469 -0.05324 C 1.05755 -0.05232 1.06003 -0.05162 1.06237 -0.05046 C 1.06315 -0.05 1.06419 -0.04954 1.06445 -0.04931 C 1.06797 -0.04815 1.07109 -0.04769 1.07409 -0.04676 C 1.07526 -0.0463 1.07643 -0.04537 1.07708 -0.04514 C 1.07995 -0.04468 1.08242 -0.04445 1.08412 -0.04375 C 1.10234 -0.03889 1.08086 -0.04306 1.09961 -0.04005 C 1.10313 -0.03866 1.10599 -0.03681 1.10899 -0.03611 C 1.11328 -0.03472 1.11771 -0.03496 1.12162 -0.03357 C 1.12487 -0.03241 1.12721 -0.03102 1.13047 -0.03056 C 1.13542 -0.03009 1.14024 -0.02986 1.14479 -0.0294 C 1.15703 -0.025 1.13841 -0.03241 1.15287 -0.0257 C 1.16276 -0.0213 1.15716 -0.02431 1.1655 -0.02153 C 1.17083 -0.01991 1.16563 -0.02037 1.17123 -0.02037 " pathEditMode="relative" rAng="0" ptsTypes="AAAAAAAAAAAAAAAAAAAAAAAAAAAAAAAAAAAAAAAAAAAAAAAAAAAAAAAAAAAAAAAAAAAAAAAAAAAAAAAAAAAAAAAAAAAAAAAAAAAAAAAAAAAAAAAAAAAAAAAAAAAAAAAAAAAAAAAAAAAAAAAAAAAAAAAAAAAAAAAAAA">
                                      <p:cBhvr>
                                        <p:cTn id="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890110" y="2967335"/>
            <a:ext cx="4411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9,10,7,5,7,10,9</a:t>
            </a:r>
            <a:endParaRPr lang="hu-H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2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88" y="2212258"/>
            <a:ext cx="5412515" cy="4645742"/>
          </a:xfrm>
          <a:prstGeom prst="rect">
            <a:avLst/>
          </a:prstGeom>
        </p:spPr>
      </p:pic>
      <p:sp>
        <p:nvSpPr>
          <p:cNvPr id="3" name="Ellipszis buborék 2"/>
          <p:cNvSpPr/>
          <p:nvPr/>
        </p:nvSpPr>
        <p:spPr>
          <a:xfrm>
            <a:off x="1140542" y="629265"/>
            <a:ext cx="5073445" cy="2900516"/>
          </a:xfrm>
          <a:prstGeom prst="wedgeEllipseCallout">
            <a:avLst>
              <a:gd name="adj1" fmla="val 87067"/>
              <a:gd name="adj2" fmla="val 845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Megemelem kalapom!</a:t>
            </a:r>
          </a:p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Sokat dolgoztatok, gratulálok!</a:t>
            </a: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5128" y="159607"/>
            <a:ext cx="727115" cy="7271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8686" y="5217848"/>
            <a:ext cx="727115" cy="7271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0748" y="5970571"/>
            <a:ext cx="727115" cy="7271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44" y="2766990"/>
            <a:ext cx="727115" cy="7271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0149" y="4171571"/>
            <a:ext cx="727115" cy="72711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6667" y="2964266"/>
            <a:ext cx="727115" cy="72711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1944" y="1634731"/>
            <a:ext cx="727115" cy="7271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3494" y="523165"/>
            <a:ext cx="727115" cy="7271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356" y="5311725"/>
            <a:ext cx="727115" cy="72711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716" y="5288964"/>
            <a:ext cx="727115" cy="72711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085" y="523165"/>
            <a:ext cx="727115" cy="727115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8CE7813-B58E-41BB-9151-7A5877BD40BA}"/>
              </a:ext>
            </a:extLst>
          </p:cNvPr>
          <p:cNvSpPr txBox="1"/>
          <p:nvPr/>
        </p:nvSpPr>
        <p:spPr>
          <a:xfrm rot="16200000">
            <a:off x="11614437" y="620630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val="24338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73CBB5DA-3AE3-4F9B-B51B-D5DA1DCA5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67597"/>
              </p:ext>
            </p:extLst>
          </p:nvPr>
        </p:nvGraphicFramePr>
        <p:xfrm>
          <a:off x="244928" y="293915"/>
          <a:ext cx="8170652" cy="6370356"/>
        </p:xfrm>
        <a:graphic>
          <a:graphicData uri="http://schemas.openxmlformats.org/drawingml/2006/table">
            <a:tbl>
              <a:tblPr firstRow="1" firstCol="1" bandRow="1"/>
              <a:tblGrid>
                <a:gridCol w="2042663">
                  <a:extLst>
                    <a:ext uri="{9D8B030D-6E8A-4147-A177-3AD203B41FA5}">
                      <a16:colId xmlns:a16="http://schemas.microsoft.com/office/drawing/2014/main" val="390651113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2603125539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3381241784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196089065"/>
                    </a:ext>
                  </a:extLst>
                </a:gridCol>
              </a:tblGrid>
              <a:tr h="13341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5+1</a:t>
                      </a:r>
                      <a:r>
                        <a:rPr lang="hu-HU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25099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14361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5+4</a:t>
                      </a:r>
                      <a:endParaRPr lang="hu-HU" sz="2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83796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801013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10-8</a:t>
                      </a: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16652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725991"/>
                  </a:ext>
                </a:extLst>
              </a:tr>
            </a:tbl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D65045D6-8693-4FBE-8D56-CB90613CD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0" t="44294" r="22941" b="47400"/>
          <a:stretch/>
        </p:blipFill>
        <p:spPr>
          <a:xfrm>
            <a:off x="2925991" y="890388"/>
            <a:ext cx="979226" cy="56962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5F12605-F1A6-449C-8DA4-5CD012D0F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38" t="36133" r="21768" b="56872"/>
          <a:stretch/>
        </p:blipFill>
        <p:spPr>
          <a:xfrm>
            <a:off x="6775555" y="760752"/>
            <a:ext cx="1338689" cy="6033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3C9E186-D1E3-4F37-BBD3-D514760D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0" t="16679" r="24645" b="72829"/>
          <a:stretch/>
        </p:blipFill>
        <p:spPr>
          <a:xfrm>
            <a:off x="4841953" y="599607"/>
            <a:ext cx="899279" cy="7195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7ADBF0-5406-4AD7-B1DD-3D4C8E585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45750" r="992" b="47911"/>
          <a:stretch/>
        </p:blipFill>
        <p:spPr>
          <a:xfrm>
            <a:off x="4706913" y="2713221"/>
            <a:ext cx="1249870" cy="58461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842258D-3183-40C5-AAF5-5BF2981F1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18429" r="2005" b="74613"/>
          <a:stretch/>
        </p:blipFill>
        <p:spPr>
          <a:xfrm>
            <a:off x="6838013" y="2743200"/>
            <a:ext cx="1043528" cy="56462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649E967-94D8-473A-8BF6-E2F706575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26916" r="2006" b="65433"/>
          <a:stretch/>
        </p:blipFill>
        <p:spPr>
          <a:xfrm>
            <a:off x="2623278" y="2551391"/>
            <a:ext cx="1308528" cy="75768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BCA9517-7C58-457E-8F18-2C813E6B2D49}"/>
              </a:ext>
            </a:extLst>
          </p:cNvPr>
          <p:cNvSpPr txBox="1"/>
          <p:nvPr/>
        </p:nvSpPr>
        <p:spPr>
          <a:xfrm>
            <a:off x="2365711" y="1665101"/>
            <a:ext cx="195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5</a:t>
            </a:r>
            <a:endParaRPr lang="hu-HU" sz="28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73282DD-1CBB-4C6D-AEC3-3F7F97C05118}"/>
              </a:ext>
            </a:extLst>
          </p:cNvPr>
          <p:cNvSpPr txBox="1"/>
          <p:nvPr/>
        </p:nvSpPr>
        <p:spPr>
          <a:xfrm>
            <a:off x="4349645" y="1607785"/>
            <a:ext cx="2051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6</a:t>
            </a:r>
            <a:endParaRPr lang="hu-HU" sz="28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F342960-20C7-4676-8014-3CCC95865FAB}"/>
              </a:ext>
            </a:extLst>
          </p:cNvPr>
          <p:cNvSpPr txBox="1"/>
          <p:nvPr/>
        </p:nvSpPr>
        <p:spPr>
          <a:xfrm>
            <a:off x="6375817" y="1608945"/>
            <a:ext cx="2001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8</a:t>
            </a:r>
            <a:endParaRPr lang="hu-HU" sz="280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6717A14-E61D-485C-8EB5-ACF6BC32F7F5}"/>
              </a:ext>
            </a:extLst>
          </p:cNvPr>
          <p:cNvSpPr txBox="1"/>
          <p:nvPr/>
        </p:nvSpPr>
        <p:spPr>
          <a:xfrm>
            <a:off x="2343647" y="3723331"/>
            <a:ext cx="197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9</a:t>
            </a:r>
            <a:endParaRPr lang="hu-HU" sz="2800" b="1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26AD841-6328-45AE-81E5-BD45BCBB8B0D}"/>
              </a:ext>
            </a:extLst>
          </p:cNvPr>
          <p:cNvSpPr txBox="1"/>
          <p:nvPr/>
        </p:nvSpPr>
        <p:spPr>
          <a:xfrm>
            <a:off x="4360297" y="3689159"/>
            <a:ext cx="197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2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1C2312B-9CA8-4DF1-B509-39BEB224FCB9}"/>
              </a:ext>
            </a:extLst>
          </p:cNvPr>
          <p:cNvSpPr txBox="1"/>
          <p:nvPr/>
        </p:nvSpPr>
        <p:spPr>
          <a:xfrm>
            <a:off x="6406898" y="3751956"/>
            <a:ext cx="197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8</a:t>
            </a:r>
            <a:endParaRPr lang="hu-HU" sz="2800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1DEDC69-1CFC-4619-B101-511EE7675655}"/>
              </a:ext>
            </a:extLst>
          </p:cNvPr>
          <p:cNvSpPr txBox="1"/>
          <p:nvPr/>
        </p:nvSpPr>
        <p:spPr>
          <a:xfrm>
            <a:off x="2322716" y="5894969"/>
            <a:ext cx="195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2</a:t>
            </a:r>
            <a:endParaRPr lang="hu-HU" sz="2800" b="1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4E6E591-442D-481D-9232-299AC1E785B8}"/>
              </a:ext>
            </a:extLst>
          </p:cNvPr>
          <p:cNvSpPr txBox="1"/>
          <p:nvPr/>
        </p:nvSpPr>
        <p:spPr>
          <a:xfrm>
            <a:off x="4324277" y="5894969"/>
            <a:ext cx="200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0</a:t>
            </a:r>
            <a:endParaRPr lang="hu-HU" sz="2800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89B9157-6097-4892-9EFD-38B6E1FAAE32}"/>
              </a:ext>
            </a:extLst>
          </p:cNvPr>
          <p:cNvSpPr txBox="1"/>
          <p:nvPr/>
        </p:nvSpPr>
        <p:spPr>
          <a:xfrm>
            <a:off x="6368979" y="5894969"/>
            <a:ext cx="200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1</a:t>
            </a:r>
            <a:endParaRPr lang="hu-HU" sz="2800" b="1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BE84F898-36CA-44AE-9510-17F79E4B7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55368" r="2270" b="37310"/>
          <a:stretch/>
        </p:blipFill>
        <p:spPr>
          <a:xfrm rot="20208354" flipH="1">
            <a:off x="2747299" y="4826376"/>
            <a:ext cx="1201379" cy="59358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9EC0C89-E6FF-4D98-9FA5-0E8EE70AF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62873" r="-233" b="25542"/>
          <a:stretch/>
        </p:blipFill>
        <p:spPr>
          <a:xfrm>
            <a:off x="4829306" y="4768642"/>
            <a:ext cx="976711" cy="74127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B7044DB-88D8-4627-9161-E213CC025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75077" r="2377" b="15341"/>
          <a:stretch/>
        </p:blipFill>
        <p:spPr>
          <a:xfrm>
            <a:off x="6722448" y="4672870"/>
            <a:ext cx="1202063" cy="854441"/>
          </a:xfrm>
          <a:prstGeom prst="rect">
            <a:avLst/>
          </a:prstGeom>
        </p:spPr>
      </p:pic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1CB814DE-19D2-4D5A-B624-7B8E16823DA8}"/>
              </a:ext>
            </a:extLst>
          </p:cNvPr>
          <p:cNvGrpSpPr/>
          <p:nvPr/>
        </p:nvGrpSpPr>
        <p:grpSpPr>
          <a:xfrm>
            <a:off x="8649325" y="339048"/>
            <a:ext cx="3342806" cy="5891592"/>
            <a:chOff x="8649325" y="339048"/>
            <a:chExt cx="3342806" cy="5891592"/>
          </a:xfrm>
        </p:grpSpPr>
        <p:pic>
          <p:nvPicPr>
            <p:cNvPr id="22" name="Kép 21" descr="A képen szoba, étel látható&#10;&#10;Automatikusan generált leírás">
              <a:extLst>
                <a:ext uri="{FF2B5EF4-FFF2-40B4-BE49-F238E27FC236}">
                  <a16:creationId xmlns:a16="http://schemas.microsoft.com/office/drawing/2014/main" id="{D9D4A11A-171E-4618-80D4-AD16A8BC4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61" r="42946" b="-296"/>
            <a:stretch/>
          </p:blipFill>
          <p:spPr>
            <a:xfrm>
              <a:off x="8649325" y="1004342"/>
              <a:ext cx="3342806" cy="5226298"/>
            </a:xfrm>
            <a:prstGeom prst="rect">
              <a:avLst/>
            </a:prstGeom>
          </p:spPr>
        </p:pic>
        <p:pic>
          <p:nvPicPr>
            <p:cNvPr id="23" name="Kép 22" descr="A képen csésze, beltéri, asztal, kávé látható&#10;&#10;Automatikusan generált leírás">
              <a:extLst>
                <a:ext uri="{FF2B5EF4-FFF2-40B4-BE49-F238E27FC236}">
                  <a16:creationId xmlns:a16="http://schemas.microsoft.com/office/drawing/2014/main" id="{0FDEE146-9618-43E6-B1CD-711FB3C0D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597" y="339048"/>
              <a:ext cx="1583725" cy="1421394"/>
            </a:xfrm>
            <a:prstGeom prst="rect">
              <a:avLst/>
            </a:prstGeom>
          </p:spPr>
        </p:pic>
      </p:grpSp>
      <p:sp>
        <p:nvSpPr>
          <p:cNvPr id="24" name="Szövegdoboz 23"/>
          <p:cNvSpPr txBox="1"/>
          <p:nvPr/>
        </p:nvSpPr>
        <p:spPr>
          <a:xfrm>
            <a:off x="7223726" y="6581204"/>
            <a:ext cx="507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diájának felhasználásával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68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56016 -0.41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8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255 L 0.57018 -0.15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6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40912 0.208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áblázat 24">
            <a:extLst>
              <a:ext uri="{FF2B5EF4-FFF2-40B4-BE49-F238E27FC236}">
                <a16:creationId xmlns:a16="http://schemas.microsoft.com/office/drawing/2014/main" id="{D1613A15-3D80-471A-BC99-A5BC056E2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864416"/>
              </p:ext>
            </p:extLst>
          </p:nvPr>
        </p:nvGraphicFramePr>
        <p:xfrm>
          <a:off x="244928" y="293915"/>
          <a:ext cx="8170652" cy="6370356"/>
        </p:xfrm>
        <a:graphic>
          <a:graphicData uri="http://schemas.openxmlformats.org/drawingml/2006/table">
            <a:tbl>
              <a:tblPr firstRow="1" firstCol="1" bandRow="1"/>
              <a:tblGrid>
                <a:gridCol w="2042663">
                  <a:extLst>
                    <a:ext uri="{9D8B030D-6E8A-4147-A177-3AD203B41FA5}">
                      <a16:colId xmlns:a16="http://schemas.microsoft.com/office/drawing/2014/main" val="390651113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2603125539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3381241784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196089065"/>
                    </a:ext>
                  </a:extLst>
                </a:gridCol>
              </a:tblGrid>
              <a:tr h="13341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6+2</a:t>
                      </a: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25099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14361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10-5</a:t>
                      </a:r>
                      <a:endParaRPr lang="hu-HU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83796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801013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7-6</a:t>
                      </a:r>
                      <a:r>
                        <a:rPr lang="hu-HU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16652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725991"/>
                  </a:ext>
                </a:extLst>
              </a:tr>
            </a:tbl>
          </a:graphicData>
        </a:graphic>
      </p:graphicFrame>
      <p:pic>
        <p:nvPicPr>
          <p:cNvPr id="21" name="Kép 20">
            <a:extLst>
              <a:ext uri="{FF2B5EF4-FFF2-40B4-BE49-F238E27FC236}">
                <a16:creationId xmlns:a16="http://schemas.microsoft.com/office/drawing/2014/main" id="{DEC55B7F-BDF7-4191-980B-21F389A71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45750" r="992" b="47911"/>
          <a:stretch/>
        </p:blipFill>
        <p:spPr>
          <a:xfrm>
            <a:off x="4689980" y="715087"/>
            <a:ext cx="1249870" cy="58461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009567BC-7E95-4F36-9C3D-5D2DA93CC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18429" r="2005" b="74613"/>
          <a:stretch/>
        </p:blipFill>
        <p:spPr>
          <a:xfrm>
            <a:off x="6853682" y="669702"/>
            <a:ext cx="1043528" cy="564629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8028B8CB-071B-4F83-A07C-7637AFFAF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26916" r="2006" b="65433"/>
          <a:stretch/>
        </p:blipFill>
        <p:spPr>
          <a:xfrm>
            <a:off x="2691011" y="553258"/>
            <a:ext cx="1308528" cy="75768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1BCDADC-457C-4A7E-B89F-B9661CF4B7FE}"/>
              </a:ext>
            </a:extLst>
          </p:cNvPr>
          <p:cNvSpPr txBox="1"/>
          <p:nvPr/>
        </p:nvSpPr>
        <p:spPr>
          <a:xfrm>
            <a:off x="2293167" y="1751914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7</a:t>
            </a:r>
            <a:endParaRPr lang="hu-HU" sz="2800" b="1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F3AF7AC6-8B32-461E-9069-A9EE9D58A454}"/>
              </a:ext>
            </a:extLst>
          </p:cNvPr>
          <p:cNvSpPr txBox="1"/>
          <p:nvPr/>
        </p:nvSpPr>
        <p:spPr>
          <a:xfrm>
            <a:off x="4362423" y="1757594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8</a:t>
            </a:r>
            <a:endParaRPr lang="hu-HU" sz="2800" b="1" dirty="0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9A36190E-CF7C-4FDB-896B-5C25FCA1E8FB}"/>
              </a:ext>
            </a:extLst>
          </p:cNvPr>
          <p:cNvSpPr txBox="1"/>
          <p:nvPr/>
        </p:nvSpPr>
        <p:spPr>
          <a:xfrm>
            <a:off x="6371105" y="1800961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6</a:t>
            </a:r>
            <a:endParaRPr lang="hu-HU" sz="2800" b="1" dirty="0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EB62759F-26E6-4111-B92A-73EF14BAF1E3}"/>
              </a:ext>
            </a:extLst>
          </p:cNvPr>
          <p:cNvSpPr txBox="1"/>
          <p:nvPr/>
        </p:nvSpPr>
        <p:spPr>
          <a:xfrm>
            <a:off x="2300954" y="3857110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4</a:t>
            </a:r>
            <a:endParaRPr lang="hu-HU" sz="2800" b="1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B1E2E6CF-63F0-4247-9BF5-0A1DBD613D54}"/>
              </a:ext>
            </a:extLst>
          </p:cNvPr>
          <p:cNvSpPr txBox="1"/>
          <p:nvPr/>
        </p:nvSpPr>
        <p:spPr>
          <a:xfrm>
            <a:off x="4336234" y="3866254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6</a:t>
            </a:r>
            <a:endParaRPr lang="hu-HU" sz="2800" b="1" dirty="0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B5E4654-DD65-4C91-B62A-28BBC18DF616}"/>
              </a:ext>
            </a:extLst>
          </p:cNvPr>
          <p:cNvSpPr txBox="1"/>
          <p:nvPr/>
        </p:nvSpPr>
        <p:spPr>
          <a:xfrm>
            <a:off x="6392260" y="3889266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5</a:t>
            </a:r>
            <a:endParaRPr lang="hu-HU" sz="2800" b="1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4A5342F3-BBFD-4ECB-B2D1-A9C0B6A8F5BF}"/>
              </a:ext>
            </a:extLst>
          </p:cNvPr>
          <p:cNvSpPr txBox="1"/>
          <p:nvPr/>
        </p:nvSpPr>
        <p:spPr>
          <a:xfrm>
            <a:off x="2293167" y="6052211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3</a:t>
            </a:r>
            <a:endParaRPr lang="hu-HU" sz="2800" b="1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8862CB4-7BEB-4C7E-A71B-AE631C630608}"/>
              </a:ext>
            </a:extLst>
          </p:cNvPr>
          <p:cNvSpPr txBox="1"/>
          <p:nvPr/>
        </p:nvSpPr>
        <p:spPr>
          <a:xfrm>
            <a:off x="4327363" y="6042829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1</a:t>
            </a:r>
            <a:endParaRPr lang="hu-HU" sz="2800" b="1" dirty="0"/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60FBB435-A215-4C1C-988A-49DD6DC4F200}"/>
              </a:ext>
            </a:extLst>
          </p:cNvPr>
          <p:cNvSpPr txBox="1"/>
          <p:nvPr/>
        </p:nvSpPr>
        <p:spPr>
          <a:xfrm>
            <a:off x="6380020" y="6004940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0</a:t>
            </a:r>
            <a:endParaRPr lang="hu-HU" sz="2800" b="1" dirty="0"/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DED8441A-C98F-49E2-B1AF-74429484B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55368" r="2270" b="37310"/>
          <a:stretch/>
        </p:blipFill>
        <p:spPr>
          <a:xfrm rot="20208354" flipH="1">
            <a:off x="2820659" y="2838646"/>
            <a:ext cx="1201379" cy="593588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27741B55-2012-4946-80AA-15E24D262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62873" r="-233" b="25542"/>
          <a:stretch/>
        </p:blipFill>
        <p:spPr>
          <a:xfrm>
            <a:off x="4876282" y="2798202"/>
            <a:ext cx="976711" cy="741276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00815C43-068F-40C0-BA83-DA79A000E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75077" r="2377" b="15341"/>
          <a:stretch/>
        </p:blipFill>
        <p:spPr>
          <a:xfrm>
            <a:off x="6758430" y="2626054"/>
            <a:ext cx="1202063" cy="854441"/>
          </a:xfrm>
          <a:prstGeom prst="rect">
            <a:avLst/>
          </a:prstGeom>
        </p:spPr>
      </p:pic>
      <p:pic>
        <p:nvPicPr>
          <p:cNvPr id="27" name="Kép 26" descr="A képen szoba, étel látható&#10;&#10;Automatikusan generált leírás">
            <a:extLst>
              <a:ext uri="{FF2B5EF4-FFF2-40B4-BE49-F238E27FC236}">
                <a16:creationId xmlns:a16="http://schemas.microsoft.com/office/drawing/2014/main" id="{AEDB652D-DABE-41B3-A17B-F39A6B00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1" r="42946" b="-296"/>
          <a:stretch/>
        </p:blipFill>
        <p:spPr>
          <a:xfrm>
            <a:off x="8649325" y="1004342"/>
            <a:ext cx="3342806" cy="5226298"/>
          </a:xfrm>
          <a:prstGeom prst="rect">
            <a:avLst/>
          </a:prstGeom>
        </p:spPr>
      </p:pic>
      <p:pic>
        <p:nvPicPr>
          <p:cNvPr id="20" name="Kép 19" descr="A képen sapka látható&#10;&#10;Automatikusan generált leírás">
            <a:extLst>
              <a:ext uri="{FF2B5EF4-FFF2-40B4-BE49-F238E27FC236}">
                <a16:creationId xmlns:a16="http://schemas.microsoft.com/office/drawing/2014/main" id="{0579DCDB-B60D-458C-A0D3-00208FB7D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64" y="4587768"/>
            <a:ext cx="1225737" cy="1210416"/>
          </a:xfrm>
          <a:prstGeom prst="rect">
            <a:avLst/>
          </a:prstGeom>
        </p:spPr>
      </p:pic>
      <p:pic>
        <p:nvPicPr>
          <p:cNvPr id="5" name="Kép 4" descr="A képen fűrész, kefe látható&#10;&#10;Automatikusan generált leírás">
            <a:extLst>
              <a:ext uri="{FF2B5EF4-FFF2-40B4-BE49-F238E27FC236}">
                <a16:creationId xmlns:a16="http://schemas.microsoft.com/office/drawing/2014/main" id="{DE3F30E5-3E36-4BAC-A2CD-352874AB8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9" y="4631870"/>
            <a:ext cx="1780652" cy="1229591"/>
          </a:xfrm>
          <a:prstGeom prst="rect">
            <a:avLst/>
          </a:prstGeom>
        </p:spPr>
      </p:pic>
      <p:pic>
        <p:nvPicPr>
          <p:cNvPr id="8" name="Kép 7" descr="A képen sapka, ülő, keresés, épület látható&#10;&#10;Automatikusan generált leírás">
            <a:extLst>
              <a:ext uri="{FF2B5EF4-FFF2-40B4-BE49-F238E27FC236}">
                <a16:creationId xmlns:a16="http://schemas.microsoft.com/office/drawing/2014/main" id="{B8ECBA3C-EF40-41F9-BD43-A6345995D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89" y="4558951"/>
            <a:ext cx="1523612" cy="1352205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7223726" y="6581204"/>
            <a:ext cx="507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diájának felhasználásával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28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901 -0.584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-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40651 0.128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23789 -0.120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73CBB5DA-3AE3-4F9B-B51B-D5DA1DCA5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916410"/>
              </p:ext>
            </p:extLst>
          </p:nvPr>
        </p:nvGraphicFramePr>
        <p:xfrm>
          <a:off x="244928" y="293915"/>
          <a:ext cx="8170652" cy="6370356"/>
        </p:xfrm>
        <a:graphic>
          <a:graphicData uri="http://schemas.openxmlformats.org/drawingml/2006/table">
            <a:tbl>
              <a:tblPr firstRow="1" firstCol="1" bandRow="1"/>
              <a:tblGrid>
                <a:gridCol w="2042663">
                  <a:extLst>
                    <a:ext uri="{9D8B030D-6E8A-4147-A177-3AD203B41FA5}">
                      <a16:colId xmlns:a16="http://schemas.microsoft.com/office/drawing/2014/main" val="390651113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2603125539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3381241784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196089065"/>
                    </a:ext>
                  </a:extLst>
                </a:gridCol>
              </a:tblGrid>
              <a:tr h="13341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5+3-2</a:t>
                      </a:r>
                      <a:r>
                        <a:rPr lang="hu-HU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25099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14361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3+3+4-1</a:t>
                      </a:r>
                      <a:endParaRPr lang="hu-HU" sz="2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83796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801013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10-6-2</a:t>
                      </a: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16652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725991"/>
                  </a:ext>
                </a:extLst>
              </a:tr>
            </a:tbl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D65045D6-8693-4FBE-8D56-CB90613CD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0" t="44294" r="22941" b="47400"/>
          <a:stretch/>
        </p:blipFill>
        <p:spPr>
          <a:xfrm>
            <a:off x="2925991" y="890388"/>
            <a:ext cx="979226" cy="56962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5F12605-F1A6-449C-8DA4-5CD012D0F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38" t="36133" r="21768" b="56872"/>
          <a:stretch/>
        </p:blipFill>
        <p:spPr>
          <a:xfrm>
            <a:off x="6775555" y="760752"/>
            <a:ext cx="1338689" cy="6033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3C9E186-D1E3-4F37-BBD3-D514760D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0" t="16679" r="24645" b="72829"/>
          <a:stretch/>
        </p:blipFill>
        <p:spPr>
          <a:xfrm>
            <a:off x="4841953" y="599607"/>
            <a:ext cx="899279" cy="7195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7ADBF0-5406-4AD7-B1DD-3D4C8E585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45750" r="992" b="47911"/>
          <a:stretch/>
        </p:blipFill>
        <p:spPr>
          <a:xfrm>
            <a:off x="4706913" y="2713221"/>
            <a:ext cx="1249870" cy="58461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842258D-3183-40C5-AAF5-5BF2981F1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18429" r="2005" b="74613"/>
          <a:stretch/>
        </p:blipFill>
        <p:spPr>
          <a:xfrm>
            <a:off x="6838013" y="2743200"/>
            <a:ext cx="1043528" cy="56462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649E967-94D8-473A-8BF6-E2F706575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26916" r="2006" b="65433"/>
          <a:stretch/>
        </p:blipFill>
        <p:spPr>
          <a:xfrm>
            <a:off x="2623278" y="2551391"/>
            <a:ext cx="1308528" cy="75768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BCA9517-7C58-457E-8F18-2C813E6B2D49}"/>
              </a:ext>
            </a:extLst>
          </p:cNvPr>
          <p:cNvSpPr txBox="1"/>
          <p:nvPr/>
        </p:nvSpPr>
        <p:spPr>
          <a:xfrm>
            <a:off x="2365711" y="1665101"/>
            <a:ext cx="195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5</a:t>
            </a:r>
            <a:endParaRPr lang="hu-HU" sz="28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73282DD-1CBB-4C6D-AEC3-3F7F97C05118}"/>
              </a:ext>
            </a:extLst>
          </p:cNvPr>
          <p:cNvSpPr txBox="1"/>
          <p:nvPr/>
        </p:nvSpPr>
        <p:spPr>
          <a:xfrm>
            <a:off x="4349645" y="1607785"/>
            <a:ext cx="2051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6</a:t>
            </a:r>
            <a:endParaRPr lang="hu-HU" sz="28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F342960-20C7-4676-8014-3CCC95865FAB}"/>
              </a:ext>
            </a:extLst>
          </p:cNvPr>
          <p:cNvSpPr txBox="1"/>
          <p:nvPr/>
        </p:nvSpPr>
        <p:spPr>
          <a:xfrm>
            <a:off x="6375817" y="1608945"/>
            <a:ext cx="2001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8</a:t>
            </a:r>
            <a:endParaRPr lang="hu-HU" sz="280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6717A14-E61D-485C-8EB5-ACF6BC32F7F5}"/>
              </a:ext>
            </a:extLst>
          </p:cNvPr>
          <p:cNvSpPr txBox="1"/>
          <p:nvPr/>
        </p:nvSpPr>
        <p:spPr>
          <a:xfrm>
            <a:off x="2343647" y="3723331"/>
            <a:ext cx="197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9</a:t>
            </a:r>
            <a:endParaRPr lang="hu-HU" sz="2800" b="1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26AD841-6328-45AE-81E5-BD45BCBB8B0D}"/>
              </a:ext>
            </a:extLst>
          </p:cNvPr>
          <p:cNvSpPr txBox="1"/>
          <p:nvPr/>
        </p:nvSpPr>
        <p:spPr>
          <a:xfrm>
            <a:off x="4360297" y="3689159"/>
            <a:ext cx="197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2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1C2312B-9CA8-4DF1-B509-39BEB224FCB9}"/>
              </a:ext>
            </a:extLst>
          </p:cNvPr>
          <p:cNvSpPr txBox="1"/>
          <p:nvPr/>
        </p:nvSpPr>
        <p:spPr>
          <a:xfrm>
            <a:off x="6406898" y="3751956"/>
            <a:ext cx="197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8</a:t>
            </a:r>
            <a:endParaRPr lang="hu-HU" sz="2800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1DEDC69-1CFC-4619-B101-511EE7675655}"/>
              </a:ext>
            </a:extLst>
          </p:cNvPr>
          <p:cNvSpPr txBox="1"/>
          <p:nvPr/>
        </p:nvSpPr>
        <p:spPr>
          <a:xfrm>
            <a:off x="2322716" y="5894969"/>
            <a:ext cx="195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2</a:t>
            </a:r>
            <a:endParaRPr lang="hu-HU" sz="2800" b="1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4E6E591-442D-481D-9232-299AC1E785B8}"/>
              </a:ext>
            </a:extLst>
          </p:cNvPr>
          <p:cNvSpPr txBox="1"/>
          <p:nvPr/>
        </p:nvSpPr>
        <p:spPr>
          <a:xfrm>
            <a:off x="4324277" y="5894969"/>
            <a:ext cx="200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0</a:t>
            </a:r>
            <a:endParaRPr lang="hu-HU" sz="2800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89B9157-6097-4892-9EFD-38B6E1FAAE32}"/>
              </a:ext>
            </a:extLst>
          </p:cNvPr>
          <p:cNvSpPr txBox="1"/>
          <p:nvPr/>
        </p:nvSpPr>
        <p:spPr>
          <a:xfrm>
            <a:off x="6368979" y="5894969"/>
            <a:ext cx="200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1</a:t>
            </a:r>
            <a:endParaRPr lang="hu-HU" sz="2800" b="1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BE84F898-36CA-44AE-9510-17F79E4B7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55368" r="2270" b="37310"/>
          <a:stretch/>
        </p:blipFill>
        <p:spPr>
          <a:xfrm rot="20208354" flipH="1">
            <a:off x="2747299" y="4826376"/>
            <a:ext cx="1201379" cy="59358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9EC0C89-E6FF-4D98-9FA5-0E8EE70AF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62873" r="-233" b="25542"/>
          <a:stretch/>
        </p:blipFill>
        <p:spPr>
          <a:xfrm>
            <a:off x="4829306" y="4768642"/>
            <a:ext cx="976711" cy="74127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B7044DB-88D8-4627-9161-E213CC025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75077" r="2377" b="15341"/>
          <a:stretch/>
        </p:blipFill>
        <p:spPr>
          <a:xfrm>
            <a:off x="6722448" y="4672870"/>
            <a:ext cx="1202063" cy="854441"/>
          </a:xfrm>
          <a:prstGeom prst="rect">
            <a:avLst/>
          </a:prstGeom>
        </p:spPr>
      </p:pic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1CB814DE-19D2-4D5A-B624-7B8E16823DA8}"/>
              </a:ext>
            </a:extLst>
          </p:cNvPr>
          <p:cNvGrpSpPr/>
          <p:nvPr/>
        </p:nvGrpSpPr>
        <p:grpSpPr>
          <a:xfrm>
            <a:off x="8649325" y="339048"/>
            <a:ext cx="3342806" cy="5891592"/>
            <a:chOff x="8649325" y="339048"/>
            <a:chExt cx="3342806" cy="5891592"/>
          </a:xfrm>
        </p:grpSpPr>
        <p:pic>
          <p:nvPicPr>
            <p:cNvPr id="22" name="Kép 21" descr="A képen szoba, étel látható&#10;&#10;Automatikusan generált leírás">
              <a:extLst>
                <a:ext uri="{FF2B5EF4-FFF2-40B4-BE49-F238E27FC236}">
                  <a16:creationId xmlns:a16="http://schemas.microsoft.com/office/drawing/2014/main" id="{D9D4A11A-171E-4618-80D4-AD16A8BC4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61" r="42946" b="-296"/>
            <a:stretch/>
          </p:blipFill>
          <p:spPr>
            <a:xfrm>
              <a:off x="8649325" y="1004342"/>
              <a:ext cx="3342806" cy="5226298"/>
            </a:xfrm>
            <a:prstGeom prst="rect">
              <a:avLst/>
            </a:prstGeom>
          </p:spPr>
        </p:pic>
        <p:pic>
          <p:nvPicPr>
            <p:cNvPr id="23" name="Kép 22" descr="A képen csésze, beltéri, asztal, kávé látható&#10;&#10;Automatikusan generált leírás">
              <a:extLst>
                <a:ext uri="{FF2B5EF4-FFF2-40B4-BE49-F238E27FC236}">
                  <a16:creationId xmlns:a16="http://schemas.microsoft.com/office/drawing/2014/main" id="{0FDEE146-9618-43E6-B1CD-711FB3C0D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597" y="339048"/>
              <a:ext cx="1583725" cy="1421394"/>
            </a:xfrm>
            <a:prstGeom prst="rect">
              <a:avLst/>
            </a:prstGeom>
          </p:spPr>
        </p:pic>
      </p:grpSp>
      <p:sp>
        <p:nvSpPr>
          <p:cNvPr id="24" name="Szövegdoboz 23"/>
          <p:cNvSpPr txBox="1"/>
          <p:nvPr/>
        </p:nvSpPr>
        <p:spPr>
          <a:xfrm>
            <a:off x="7223726" y="6581204"/>
            <a:ext cx="507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diájának felhasználásával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88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56016 -0.41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8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255 L 0.57018 -0.15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6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40912 0.208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áblázat 24">
            <a:extLst>
              <a:ext uri="{FF2B5EF4-FFF2-40B4-BE49-F238E27FC236}">
                <a16:creationId xmlns:a16="http://schemas.microsoft.com/office/drawing/2014/main" id="{D1613A15-3D80-471A-BC99-A5BC056E2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833898"/>
              </p:ext>
            </p:extLst>
          </p:nvPr>
        </p:nvGraphicFramePr>
        <p:xfrm>
          <a:off x="244928" y="293915"/>
          <a:ext cx="8170652" cy="6370356"/>
        </p:xfrm>
        <a:graphic>
          <a:graphicData uri="http://schemas.openxmlformats.org/drawingml/2006/table">
            <a:tbl>
              <a:tblPr firstRow="1" firstCol="1" bandRow="1"/>
              <a:tblGrid>
                <a:gridCol w="2042663">
                  <a:extLst>
                    <a:ext uri="{9D8B030D-6E8A-4147-A177-3AD203B41FA5}">
                      <a16:colId xmlns:a16="http://schemas.microsoft.com/office/drawing/2014/main" val="390651113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2603125539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3381241784"/>
                    </a:ext>
                  </a:extLst>
                </a:gridCol>
                <a:gridCol w="2042663">
                  <a:extLst>
                    <a:ext uri="{9D8B030D-6E8A-4147-A177-3AD203B41FA5}">
                      <a16:colId xmlns:a16="http://schemas.microsoft.com/office/drawing/2014/main" val="196089065"/>
                    </a:ext>
                  </a:extLst>
                </a:gridCol>
              </a:tblGrid>
              <a:tr h="13341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6+4-2</a:t>
                      </a: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25099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14361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10-5-0</a:t>
                      </a:r>
                      <a:endParaRPr lang="hu-HU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83796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801013"/>
                  </a:ext>
                </a:extLst>
              </a:tr>
              <a:tr h="13258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7-4+2-4</a:t>
                      </a:r>
                      <a:r>
                        <a:rPr lang="hu-HU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">
                          <a:srgbClr val="B3DDF7"/>
                        </a:gs>
                        <a:gs pos="100000">
                          <a:srgbClr val="E7F5FD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16652"/>
                  </a:ext>
                </a:extLst>
              </a:tr>
              <a:tr h="7948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592" marR="61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725991"/>
                  </a:ext>
                </a:extLst>
              </a:tr>
            </a:tbl>
          </a:graphicData>
        </a:graphic>
      </p:graphicFrame>
      <p:pic>
        <p:nvPicPr>
          <p:cNvPr id="21" name="Kép 20">
            <a:extLst>
              <a:ext uri="{FF2B5EF4-FFF2-40B4-BE49-F238E27FC236}">
                <a16:creationId xmlns:a16="http://schemas.microsoft.com/office/drawing/2014/main" id="{DEC55B7F-BDF7-4191-980B-21F389A71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45750" r="992" b="47911"/>
          <a:stretch/>
        </p:blipFill>
        <p:spPr>
          <a:xfrm>
            <a:off x="4689980" y="715087"/>
            <a:ext cx="1249870" cy="58461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009567BC-7E95-4F36-9C3D-5D2DA93CC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18429" r="2005" b="74613"/>
          <a:stretch/>
        </p:blipFill>
        <p:spPr>
          <a:xfrm>
            <a:off x="6853682" y="669702"/>
            <a:ext cx="1043528" cy="564629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8028B8CB-071B-4F83-A07C-7637AFFAF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90" t="26916" r="2006" b="65433"/>
          <a:stretch/>
        </p:blipFill>
        <p:spPr>
          <a:xfrm>
            <a:off x="2691011" y="553258"/>
            <a:ext cx="1308528" cy="75768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1BCDADC-457C-4A7E-B89F-B9661CF4B7FE}"/>
              </a:ext>
            </a:extLst>
          </p:cNvPr>
          <p:cNvSpPr txBox="1"/>
          <p:nvPr/>
        </p:nvSpPr>
        <p:spPr>
          <a:xfrm>
            <a:off x="2293167" y="1751914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7</a:t>
            </a:r>
            <a:endParaRPr lang="hu-HU" sz="2800" b="1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F3AF7AC6-8B32-461E-9069-A9EE9D58A454}"/>
              </a:ext>
            </a:extLst>
          </p:cNvPr>
          <p:cNvSpPr txBox="1"/>
          <p:nvPr/>
        </p:nvSpPr>
        <p:spPr>
          <a:xfrm>
            <a:off x="4362423" y="1757594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8</a:t>
            </a:r>
            <a:endParaRPr lang="hu-HU" sz="2800" b="1" dirty="0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9A36190E-CF7C-4FDB-896B-5C25FCA1E8FB}"/>
              </a:ext>
            </a:extLst>
          </p:cNvPr>
          <p:cNvSpPr txBox="1"/>
          <p:nvPr/>
        </p:nvSpPr>
        <p:spPr>
          <a:xfrm>
            <a:off x="6371105" y="1800961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6</a:t>
            </a:r>
            <a:endParaRPr lang="hu-HU" sz="2800" b="1" dirty="0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EB62759F-26E6-4111-B92A-73EF14BAF1E3}"/>
              </a:ext>
            </a:extLst>
          </p:cNvPr>
          <p:cNvSpPr txBox="1"/>
          <p:nvPr/>
        </p:nvSpPr>
        <p:spPr>
          <a:xfrm>
            <a:off x="2300954" y="3857110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4</a:t>
            </a:r>
            <a:endParaRPr lang="hu-HU" sz="2800" b="1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B1E2E6CF-63F0-4247-9BF5-0A1DBD613D54}"/>
              </a:ext>
            </a:extLst>
          </p:cNvPr>
          <p:cNvSpPr txBox="1"/>
          <p:nvPr/>
        </p:nvSpPr>
        <p:spPr>
          <a:xfrm>
            <a:off x="4336234" y="3866254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6</a:t>
            </a:r>
            <a:endParaRPr lang="hu-HU" sz="2800" b="1" dirty="0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B5E4654-DD65-4C91-B62A-28BBC18DF616}"/>
              </a:ext>
            </a:extLst>
          </p:cNvPr>
          <p:cNvSpPr txBox="1"/>
          <p:nvPr/>
        </p:nvSpPr>
        <p:spPr>
          <a:xfrm>
            <a:off x="6392260" y="3889266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5</a:t>
            </a:r>
            <a:endParaRPr lang="hu-HU" sz="2800" b="1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4A5342F3-BBFD-4ECB-B2D1-A9C0B6A8F5BF}"/>
              </a:ext>
            </a:extLst>
          </p:cNvPr>
          <p:cNvSpPr txBox="1"/>
          <p:nvPr/>
        </p:nvSpPr>
        <p:spPr>
          <a:xfrm>
            <a:off x="2293167" y="6052211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3</a:t>
            </a:r>
            <a:endParaRPr lang="hu-HU" sz="2800" b="1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8862CB4-7BEB-4C7E-A71B-AE631C630608}"/>
              </a:ext>
            </a:extLst>
          </p:cNvPr>
          <p:cNvSpPr txBox="1"/>
          <p:nvPr/>
        </p:nvSpPr>
        <p:spPr>
          <a:xfrm>
            <a:off x="4327363" y="6042829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1</a:t>
            </a:r>
            <a:endParaRPr lang="hu-HU" sz="2800" b="1" dirty="0"/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60FBB435-A215-4C1C-988A-49DD6DC4F200}"/>
              </a:ext>
            </a:extLst>
          </p:cNvPr>
          <p:cNvSpPr txBox="1"/>
          <p:nvPr/>
        </p:nvSpPr>
        <p:spPr>
          <a:xfrm>
            <a:off x="6380020" y="6004940"/>
            <a:ext cx="20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0</a:t>
            </a:r>
            <a:endParaRPr lang="hu-HU" sz="2800" b="1" dirty="0"/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DED8441A-C98F-49E2-B1AF-74429484B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55368" r="2270" b="37310"/>
          <a:stretch/>
        </p:blipFill>
        <p:spPr>
          <a:xfrm rot="20208354" flipH="1">
            <a:off x="2820659" y="2838646"/>
            <a:ext cx="1201379" cy="593588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27741B55-2012-4946-80AA-15E24D262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62873" r="-233" b="25542"/>
          <a:stretch/>
        </p:blipFill>
        <p:spPr>
          <a:xfrm>
            <a:off x="4876282" y="2798202"/>
            <a:ext cx="976711" cy="741276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00815C43-068F-40C0-BA83-DA79A000E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12" t="75077" r="2377" b="15341"/>
          <a:stretch/>
        </p:blipFill>
        <p:spPr>
          <a:xfrm>
            <a:off x="6758430" y="2626054"/>
            <a:ext cx="1202063" cy="854441"/>
          </a:xfrm>
          <a:prstGeom prst="rect">
            <a:avLst/>
          </a:prstGeom>
        </p:spPr>
      </p:pic>
      <p:pic>
        <p:nvPicPr>
          <p:cNvPr id="27" name="Kép 26" descr="A képen szoba, étel látható&#10;&#10;Automatikusan generált leírás">
            <a:extLst>
              <a:ext uri="{FF2B5EF4-FFF2-40B4-BE49-F238E27FC236}">
                <a16:creationId xmlns:a16="http://schemas.microsoft.com/office/drawing/2014/main" id="{AEDB652D-DABE-41B3-A17B-F39A6B00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1" r="42946" b="-296"/>
          <a:stretch/>
        </p:blipFill>
        <p:spPr>
          <a:xfrm>
            <a:off x="8649325" y="1004342"/>
            <a:ext cx="3342806" cy="5226298"/>
          </a:xfrm>
          <a:prstGeom prst="rect">
            <a:avLst/>
          </a:prstGeom>
        </p:spPr>
      </p:pic>
      <p:pic>
        <p:nvPicPr>
          <p:cNvPr id="20" name="Kép 19" descr="A képen sapka látható&#10;&#10;Automatikusan generált leírás">
            <a:extLst>
              <a:ext uri="{FF2B5EF4-FFF2-40B4-BE49-F238E27FC236}">
                <a16:creationId xmlns:a16="http://schemas.microsoft.com/office/drawing/2014/main" id="{0579DCDB-B60D-458C-A0D3-00208FB7D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64" y="4587768"/>
            <a:ext cx="1225737" cy="1210416"/>
          </a:xfrm>
          <a:prstGeom prst="rect">
            <a:avLst/>
          </a:prstGeom>
        </p:spPr>
      </p:pic>
      <p:pic>
        <p:nvPicPr>
          <p:cNvPr id="5" name="Kép 4" descr="A képen fűrész, kefe látható&#10;&#10;Automatikusan generált leírás">
            <a:extLst>
              <a:ext uri="{FF2B5EF4-FFF2-40B4-BE49-F238E27FC236}">
                <a16:creationId xmlns:a16="http://schemas.microsoft.com/office/drawing/2014/main" id="{DE3F30E5-3E36-4BAC-A2CD-352874AB8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9" y="4631870"/>
            <a:ext cx="1780652" cy="1229591"/>
          </a:xfrm>
          <a:prstGeom prst="rect">
            <a:avLst/>
          </a:prstGeom>
        </p:spPr>
      </p:pic>
      <p:pic>
        <p:nvPicPr>
          <p:cNvPr id="8" name="Kép 7" descr="A képen sapka, ülő, keresés, épület látható&#10;&#10;Automatikusan generált leírás">
            <a:extLst>
              <a:ext uri="{FF2B5EF4-FFF2-40B4-BE49-F238E27FC236}">
                <a16:creationId xmlns:a16="http://schemas.microsoft.com/office/drawing/2014/main" id="{B8ECBA3C-EF40-41F9-BD43-A6345995D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89" y="4558951"/>
            <a:ext cx="1523612" cy="1352205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7223726" y="6581204"/>
            <a:ext cx="507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diájának felhasználásával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37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901 -0.584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-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40651 0.128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23789 -0.120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 descr="A képen csésze, kávé, asztal, étel látható&#10;&#10;Automatikusan generált leírás">
            <a:extLst>
              <a:ext uri="{FF2B5EF4-FFF2-40B4-BE49-F238E27FC236}">
                <a16:creationId xmlns:a16="http://schemas.microsoft.com/office/drawing/2014/main" id="{9041FC36-8D5F-4CEC-88E9-50A489DBE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b="1"/>
          <a:stretch/>
        </p:blipFill>
        <p:spPr>
          <a:xfrm rot="12002322">
            <a:off x="10659689" y="384390"/>
            <a:ext cx="1097280" cy="1068259"/>
          </a:xfrm>
          <a:prstGeom prst="ellipse">
            <a:avLst/>
          </a:prstGeom>
        </p:spPr>
      </p:pic>
      <p:pic>
        <p:nvPicPr>
          <p:cNvPr id="18" name="Kép 17" descr="A képen objektum, csillag, kék, víz látható&#10;&#10;Automatikusan generált leírás">
            <a:extLst>
              <a:ext uri="{FF2B5EF4-FFF2-40B4-BE49-F238E27FC236}">
                <a16:creationId xmlns:a16="http://schemas.microsoft.com/office/drawing/2014/main" id="{AA751B3E-CC68-4B8A-96B2-BC311A2652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5"/>
          <a:stretch/>
        </p:blipFill>
        <p:spPr>
          <a:xfrm rot="10800000">
            <a:off x="5308330" y="0"/>
            <a:ext cx="6863877" cy="6858000"/>
          </a:xfrm>
          <a:prstGeom prst="rect">
            <a:avLst/>
          </a:prstGeom>
        </p:spPr>
      </p:pic>
      <p:pic>
        <p:nvPicPr>
          <p:cNvPr id="19" name="Kép 18" descr="A képen objektum, csillag, kék, víz látható&#10;&#10;Automatikusan generált leírás">
            <a:extLst>
              <a:ext uri="{FF2B5EF4-FFF2-40B4-BE49-F238E27FC236}">
                <a16:creationId xmlns:a16="http://schemas.microsoft.com/office/drawing/2014/main" id="{1D3AC068-DB1A-4F2A-9B8D-80691FF0C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2945" r="2063"/>
          <a:stretch/>
        </p:blipFill>
        <p:spPr>
          <a:xfrm rot="10800000" flipH="1">
            <a:off x="8007" y="0"/>
            <a:ext cx="5300323" cy="6858000"/>
          </a:xfrm>
          <a:prstGeom prst="rect">
            <a:avLst/>
          </a:prstGeom>
        </p:spPr>
      </p:pic>
      <p:pic>
        <p:nvPicPr>
          <p:cNvPr id="3" name="Kép 2" descr="A képen hó, asztal, torta, fénykép látható&#10;&#10;Automatikusan generált leírás">
            <a:extLst>
              <a:ext uri="{FF2B5EF4-FFF2-40B4-BE49-F238E27FC236}">
                <a16:creationId xmlns:a16="http://schemas.microsoft.com/office/drawing/2014/main" id="{5D7B9912-1E77-4DC4-9C86-841BA39CAE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36747" r="16944"/>
          <a:stretch/>
        </p:blipFill>
        <p:spPr>
          <a:xfrm>
            <a:off x="-25276" y="84313"/>
            <a:ext cx="12192000" cy="6858000"/>
          </a:xfrm>
          <a:prstGeom prst="rect">
            <a:avLst/>
          </a:prstGeom>
        </p:spPr>
      </p:pic>
      <p:pic>
        <p:nvPicPr>
          <p:cNvPr id="4" name="Picture 8" descr="Képtalálatok a következőre: snowman picture&quot;">
            <a:extLst>
              <a:ext uri="{FF2B5EF4-FFF2-40B4-BE49-F238E27FC236}">
                <a16:creationId xmlns:a16="http://schemas.microsoft.com/office/drawing/2014/main" id="{F76E5432-41FE-428C-9CFB-B8FCD27C50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83" y="4048625"/>
            <a:ext cx="3425932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A képen asztal, ülő, kicsi, tartás látható&#10;&#10;Automatikusan generált leírás">
            <a:extLst>
              <a:ext uri="{FF2B5EF4-FFF2-40B4-BE49-F238E27FC236}">
                <a16:creationId xmlns:a16="http://schemas.microsoft.com/office/drawing/2014/main" id="{BF1B61A3-5058-4CF8-8634-6BFD80D97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93" y="3402833"/>
            <a:ext cx="2536885" cy="3584121"/>
          </a:xfrm>
          <a:prstGeom prst="rect">
            <a:avLst/>
          </a:prstGeom>
        </p:spPr>
      </p:pic>
      <p:pic>
        <p:nvPicPr>
          <p:cNvPr id="7" name="Kép 6" descr="A képen hegy, fénykép, ülő, fekete látható&#10;&#10;Automatikusan generált leírás">
            <a:extLst>
              <a:ext uri="{FF2B5EF4-FFF2-40B4-BE49-F238E27FC236}">
                <a16:creationId xmlns:a16="http://schemas.microsoft.com/office/drawing/2014/main" id="{B408B682-1F37-49EF-8A44-FA42A83EA2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22" y="5519215"/>
            <a:ext cx="3392785" cy="1676036"/>
          </a:xfrm>
          <a:prstGeom prst="rect">
            <a:avLst/>
          </a:prstGeom>
        </p:spPr>
      </p:pic>
      <p:pic>
        <p:nvPicPr>
          <p:cNvPr id="8" name="Kép 7" descr="A képen hegy, fénykép, ülő, fekete látható&#10;&#10;Automatikusan generált leírás">
            <a:extLst>
              <a:ext uri="{FF2B5EF4-FFF2-40B4-BE49-F238E27FC236}">
                <a16:creationId xmlns:a16="http://schemas.microsoft.com/office/drawing/2014/main" id="{E19232A2-1197-4ACD-A992-7F6543B17A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061">
            <a:off x="-187569" y="6250903"/>
            <a:ext cx="2979964" cy="1472102"/>
          </a:xfrm>
          <a:prstGeom prst="rect">
            <a:avLst/>
          </a:prstGeom>
        </p:spPr>
      </p:pic>
      <p:pic>
        <p:nvPicPr>
          <p:cNvPr id="15" name="Kép 14" descr="A képen hegy, fénykép, ülő, fekete látható&#10;&#10;Automatikusan generált leírás">
            <a:extLst>
              <a:ext uri="{FF2B5EF4-FFF2-40B4-BE49-F238E27FC236}">
                <a16:creationId xmlns:a16="http://schemas.microsoft.com/office/drawing/2014/main" id="{2F6F50AA-E23B-4BF4-9D14-A767EB390DC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061">
            <a:off x="-187569" y="6250903"/>
            <a:ext cx="2979964" cy="1472102"/>
          </a:xfrm>
          <a:prstGeom prst="rect">
            <a:avLst/>
          </a:prstGeom>
        </p:spPr>
      </p:pic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2E2F713C-93D4-4EAC-AE4E-0B6CE9005F20}"/>
              </a:ext>
            </a:extLst>
          </p:cNvPr>
          <p:cNvGrpSpPr/>
          <p:nvPr/>
        </p:nvGrpSpPr>
        <p:grpSpPr>
          <a:xfrm>
            <a:off x="1440519" y="84313"/>
            <a:ext cx="11484414" cy="1383597"/>
            <a:chOff x="528768" y="317863"/>
            <a:chExt cx="11484414" cy="2961774"/>
          </a:xfrm>
        </p:grpSpPr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2269ADF5-14DC-4FE6-ACE3-AAC2664B30CC}"/>
                </a:ext>
              </a:extLst>
            </p:cNvPr>
            <p:cNvSpPr txBox="1"/>
            <p:nvPr/>
          </p:nvSpPr>
          <p:spPr>
            <a:xfrm>
              <a:off x="528768" y="317863"/>
              <a:ext cx="11484414" cy="90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400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owtop Caps" pitchFamily="2" charset="0"/>
                </a:rPr>
                <a:t>Jól figyeld meg a képet!</a:t>
              </a:r>
              <a:endParaRPr lang="hu-HU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top Caps" pitchFamily="2" charset="0"/>
              </a:endParaRP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E860F9C6-845A-4332-8857-A2A662058C9B}"/>
                </a:ext>
              </a:extLst>
            </p:cNvPr>
            <p:cNvSpPr txBox="1"/>
            <p:nvPr/>
          </p:nvSpPr>
          <p:spPr>
            <a:xfrm flipH="1">
              <a:off x="5636623" y="2026455"/>
              <a:ext cx="377190" cy="1251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hu-HU" sz="3200" i="1" dirty="0">
                <a:solidFill>
                  <a:schemeClr val="bg1"/>
                </a:solidFill>
                <a:latin typeface="Snowtop Caps" pitchFamily="2" charset="0"/>
              </a:endParaRPr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68B82145-1248-48AD-9DBB-448212993671}"/>
                </a:ext>
              </a:extLst>
            </p:cNvPr>
            <p:cNvSpPr txBox="1"/>
            <p:nvPr/>
          </p:nvSpPr>
          <p:spPr>
            <a:xfrm flipH="1">
              <a:off x="1338735" y="2694862"/>
              <a:ext cx="44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i="1" dirty="0">
                  <a:solidFill>
                    <a:schemeClr val="bg1"/>
                  </a:solidFill>
                  <a:latin typeface="Snowtop Caps" pitchFamily="2" charset="0"/>
                </a:rPr>
                <a:t>„</a:t>
              </a:r>
            </a:p>
          </p:txBody>
        </p:sp>
      </p:grpSp>
      <p:pic>
        <p:nvPicPr>
          <p:cNvPr id="26" name="Kép 25" descr="A képen beltéri, fekete, tojás, fehér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8EF90A88-5FBE-4C41-A3B8-E14E84A3D7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75">
            <a:off x="10893333" y="6065142"/>
            <a:ext cx="1035690" cy="881631"/>
          </a:xfrm>
          <a:prstGeom prst="rect">
            <a:avLst/>
          </a:prstGeom>
          <a:effectLst>
            <a:outerShdw blurRad="50800" dist="50800" dir="288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17" name="Kép 16" descr="A képen rajz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0240DF93-84A1-4E08-B632-CBB7EB923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260">
            <a:off x="8771070" y="121176"/>
            <a:ext cx="844836" cy="84483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</p:pic>
      <p:pic>
        <p:nvPicPr>
          <p:cNvPr id="20" name="Kép 19" descr="A képen rajz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0240DF93-84A1-4E08-B632-CBB7EB923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260">
            <a:off x="6222002" y="3403204"/>
            <a:ext cx="844836" cy="84483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</p:pic>
      <p:pic>
        <p:nvPicPr>
          <p:cNvPr id="27" name="Kép 26" descr="A képen rajz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0240DF93-84A1-4E08-B632-CBB7EB923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260">
            <a:off x="1694499" y="2364738"/>
            <a:ext cx="844836" cy="84483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</p:pic>
      <p:pic>
        <p:nvPicPr>
          <p:cNvPr id="28" name="Kép 27" descr="A képen rajz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0240DF93-84A1-4E08-B632-CBB7EB923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260">
            <a:off x="4654710" y="936884"/>
            <a:ext cx="844836" cy="84483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</p:pic>
      <p:pic>
        <p:nvPicPr>
          <p:cNvPr id="29" name="Kép 28" descr="A képen rajz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0240DF93-84A1-4E08-B632-CBB7EB923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260">
            <a:off x="9890804" y="3117757"/>
            <a:ext cx="844836" cy="84483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</p:pic>
      <p:pic>
        <p:nvPicPr>
          <p:cNvPr id="30" name="Kép 29" descr="A képen rajz látható&#10;&#10;Automatikusan generált leírás">
            <a:hlinkClick r:id="rId9" action="ppaction://hlinksldjump"/>
            <a:extLst>
              <a:ext uri="{FF2B5EF4-FFF2-40B4-BE49-F238E27FC236}">
                <a16:creationId xmlns:a16="http://schemas.microsoft.com/office/drawing/2014/main" id="{0240DF93-84A1-4E08-B632-CBB7EB923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260">
            <a:off x="769552" y="681001"/>
            <a:ext cx="844836" cy="84483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828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25529" y="138985"/>
            <a:ext cx="4785852" cy="726256"/>
          </a:xfrm>
        </p:spPr>
        <p:txBody>
          <a:bodyPr>
            <a:normAutofit fontScale="90000"/>
          </a:bodyPr>
          <a:lstStyle/>
          <a:p>
            <a:r>
              <a:rPr lang="hu-HU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Igazat mondok?</a:t>
            </a:r>
            <a:endParaRPr lang="hu-HU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808252"/>
            <a:ext cx="564449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A, Hat hópehely látszódott.</a:t>
            </a:r>
          </a:p>
          <a:p>
            <a:endParaRPr lang="hu-HU" sz="2800" b="1" dirty="0"/>
          </a:p>
          <a:p>
            <a:r>
              <a:rPr lang="hu-HU" sz="2800" b="1" dirty="0" smtClean="0"/>
              <a:t>B, Két hóembernek volt seprűje.</a:t>
            </a:r>
          </a:p>
          <a:p>
            <a:endParaRPr lang="hu-HU" sz="2800" b="1" dirty="0"/>
          </a:p>
          <a:p>
            <a:r>
              <a:rPr lang="hu-HU" sz="2800" b="1" dirty="0" smtClean="0"/>
              <a:t>C, 1 hókunyhót láthattunk.</a:t>
            </a:r>
          </a:p>
          <a:p>
            <a:endParaRPr lang="hu-HU" sz="2800" b="1" dirty="0"/>
          </a:p>
          <a:p>
            <a:r>
              <a:rPr lang="hu-HU" sz="2800" b="1" dirty="0" smtClean="0"/>
              <a:t>D, Mindegyik hóembernek volt sálja.</a:t>
            </a:r>
          </a:p>
          <a:p>
            <a:endParaRPr lang="hu-HU" sz="2800" b="1" dirty="0"/>
          </a:p>
          <a:p>
            <a:r>
              <a:rPr lang="hu-HU" sz="2800" b="1" dirty="0" smtClean="0"/>
              <a:t>E, Van nyuszi és mókus a képen.</a:t>
            </a:r>
          </a:p>
          <a:p>
            <a:endParaRPr lang="hu-HU" sz="2800" b="1" dirty="0"/>
          </a:p>
          <a:p>
            <a:r>
              <a:rPr lang="hu-HU" sz="2800" b="1" dirty="0" smtClean="0"/>
              <a:t>F, Kettőnél több fenyő volt.</a:t>
            </a:r>
            <a:endParaRPr lang="hu-HU" sz="28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379" y="2054831"/>
            <a:ext cx="5849351" cy="338542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366518" y="1731665"/>
            <a:ext cx="930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Igaz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47405" y="2545778"/>
            <a:ext cx="930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Igaz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097678" y="3424379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Hamis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847405" y="4690555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Hamis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733422" y="5421534"/>
            <a:ext cx="930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Igaz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097678" y="6028726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Hamis</a:t>
            </a:r>
            <a:endParaRPr lang="hu-HU" sz="3600" b="1" dirty="0">
              <a:solidFill>
                <a:srgbClr val="FF0000"/>
              </a:solidFill>
            </a:endParaRPr>
          </a:p>
        </p:txBody>
      </p:sp>
      <p:pic>
        <p:nvPicPr>
          <p:cNvPr id="11" name="Kép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024" y="5251707"/>
            <a:ext cx="1767993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virág, növény látható&#10;&#10;Automatikusan generált leírás">
            <a:extLst>
              <a:ext uri="{FF2B5EF4-FFF2-40B4-BE49-F238E27FC236}">
                <a16:creationId xmlns:a16="http://schemas.microsoft.com/office/drawing/2014/main" id="{C8DD1923-E8FD-4EEE-B8BD-3EC12B3FE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/>
          <a:stretch/>
        </p:blipFill>
        <p:spPr>
          <a:xfrm rot="10800000">
            <a:off x="-169334" y="520701"/>
            <a:ext cx="4252159" cy="489796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06C70FB-FB3B-4D72-932F-83D36EA5309B}"/>
              </a:ext>
            </a:extLst>
          </p:cNvPr>
          <p:cNvSpPr txBox="1"/>
          <p:nvPr/>
        </p:nvSpPr>
        <p:spPr>
          <a:xfrm>
            <a:off x="2228850" y="2990850"/>
            <a:ext cx="3600450" cy="123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026" name="Picture 2" descr="Képtalálatok a következőre: snowman&quot;">
            <a:extLst>
              <a:ext uri="{FF2B5EF4-FFF2-40B4-BE49-F238E27FC236}">
                <a16:creationId xmlns:a16="http://schemas.microsoft.com/office/drawing/2014/main" id="{AEC23CC1-94E0-479C-93C6-1E294E5B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802197"/>
            <a:ext cx="4948237" cy="55912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B04DA67-2677-4F3A-93CB-203D6B62B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404">
            <a:off x="8801099" y="1981454"/>
            <a:ext cx="857250" cy="1260476"/>
          </a:xfrm>
          <a:prstGeom prst="rect">
            <a:avLst/>
          </a:prstGeom>
        </p:spPr>
      </p:pic>
      <p:pic>
        <p:nvPicPr>
          <p:cNvPr id="15" name="Kép 14" descr="A képen beltéri, fekete, tojás, fehér látható&#10;&#10;Automatikusan generált leírás">
            <a:extLst>
              <a:ext uri="{FF2B5EF4-FFF2-40B4-BE49-F238E27FC236}">
                <a16:creationId xmlns:a16="http://schemas.microsoft.com/office/drawing/2014/main" id="{A23D7F4A-5E84-43C3-BAE5-A9C7E1DCF9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375">
            <a:off x="6942430" y="5348302"/>
            <a:ext cx="1809750" cy="1540550"/>
          </a:xfrm>
          <a:prstGeom prst="rect">
            <a:avLst/>
          </a:prstGeom>
          <a:effectLst>
            <a:outerShdw blurRad="50800" dist="50800" dir="288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406EDE00-29AE-4872-A44B-CE0658DC3EF4}"/>
              </a:ext>
            </a:extLst>
          </p:cNvPr>
          <p:cNvSpPr txBox="1"/>
          <p:nvPr/>
        </p:nvSpPr>
        <p:spPr>
          <a:xfrm>
            <a:off x="0" y="441960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Etessük meg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hóemberünket a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  <a:p>
            <a:pPr algn="ctr"/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Snowtop Caps" pitchFamily="2" charset="0"/>
              </a:rPr>
              <a:t>legkisebb páros számmal!</a:t>
            </a:r>
            <a:endParaRPr lang="hu-HU" sz="4000" dirty="0">
              <a:solidFill>
                <a:schemeClr val="accent5">
                  <a:lumMod val="50000"/>
                </a:schemeClr>
              </a:solidFill>
              <a:latin typeface="Snowtop Caps" pitchFamily="2" charset="0"/>
            </a:endParaRPr>
          </a:p>
        </p:txBody>
      </p: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E4745898-D319-4B36-B6F0-8A88CFF6B2BE}"/>
              </a:ext>
            </a:extLst>
          </p:cNvPr>
          <p:cNvGrpSpPr/>
          <p:nvPr/>
        </p:nvGrpSpPr>
        <p:grpSpPr>
          <a:xfrm>
            <a:off x="5138987" y="2313587"/>
            <a:ext cx="2205122" cy="2157802"/>
            <a:chOff x="4993439" y="2313587"/>
            <a:chExt cx="2205122" cy="2157802"/>
          </a:xfrm>
          <a:effectLst>
            <a:outerShdw blurRad="50800" dist="50800" dir="198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3" name="Kép 22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D80E85B4-E525-4CEF-8B3A-C6F45C94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439" y="2313587"/>
              <a:ext cx="2205122" cy="2157802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CBC04D2-E3DF-492F-92A4-B333E597BB53}"/>
                </a:ext>
              </a:extLst>
            </p:cNvPr>
            <p:cNvSpPr txBox="1"/>
            <p:nvPr/>
          </p:nvSpPr>
          <p:spPr>
            <a:xfrm>
              <a:off x="5591014" y="3045839"/>
              <a:ext cx="1567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2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716F12E4-7702-47D8-8FFF-6423C00D318E}"/>
              </a:ext>
            </a:extLst>
          </p:cNvPr>
          <p:cNvGrpSpPr/>
          <p:nvPr/>
        </p:nvGrpSpPr>
        <p:grpSpPr>
          <a:xfrm>
            <a:off x="2703222" y="2313587"/>
            <a:ext cx="2267255" cy="2229802"/>
            <a:chOff x="2725672" y="2313587"/>
            <a:chExt cx="2205122" cy="2157802"/>
          </a:xfrm>
          <a:effectLst>
            <a:outerShdw blurRad="50800" dist="50800" dir="204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22" name="Kép 21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604D51A8-1C82-4AFB-B95E-DFD8DF19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672" y="2313587"/>
              <a:ext cx="2205122" cy="2157802"/>
            </a:xfrm>
            <a:prstGeom prst="rect">
              <a:avLst/>
            </a:prstGeom>
          </p:spPr>
        </p:pic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C61073B1-CAF4-41CE-9CF4-B315499610C5}"/>
                </a:ext>
              </a:extLst>
            </p:cNvPr>
            <p:cNvSpPr txBox="1"/>
            <p:nvPr/>
          </p:nvSpPr>
          <p:spPr>
            <a:xfrm>
              <a:off x="3423312" y="3045839"/>
              <a:ext cx="758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6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BAE405E2-0180-46FD-8DAE-98DB92174FB5}"/>
              </a:ext>
            </a:extLst>
          </p:cNvPr>
          <p:cNvGrpSpPr/>
          <p:nvPr/>
        </p:nvGrpSpPr>
        <p:grpSpPr>
          <a:xfrm>
            <a:off x="329182" y="2313587"/>
            <a:ext cx="2615144" cy="2127868"/>
            <a:chOff x="329182" y="2313587"/>
            <a:chExt cx="2615144" cy="2127868"/>
          </a:xfrm>
          <a:effectLst>
            <a:outerShdw blurRad="50800" dist="50800" dir="2040000" algn="ctr" rotWithShape="0">
              <a:schemeClr val="accent1">
                <a:lumMod val="50000"/>
              </a:schemeClr>
            </a:outerShdw>
          </a:effectLst>
        </p:grpSpPr>
        <p:pic>
          <p:nvPicPr>
            <p:cNvPr id="19" name="Kép 18" descr="A képen fehér, beltéri, fekete, ülő látható&#10;&#10;Automatikusan generált leírás">
              <a:extLst>
                <a:ext uri="{FF2B5EF4-FFF2-40B4-BE49-F238E27FC236}">
                  <a16:creationId xmlns:a16="http://schemas.microsoft.com/office/drawing/2014/main" id="{7E9DDCC4-AB43-42C2-949A-EFAAF3F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2" y="2313587"/>
              <a:ext cx="2174532" cy="2127868"/>
            </a:xfrm>
            <a:prstGeom prst="rect">
              <a:avLst/>
            </a:prstGeom>
          </p:spPr>
        </p:pic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64CC3868-BAA3-41AE-BB59-4D232558FE78}"/>
                </a:ext>
              </a:extLst>
            </p:cNvPr>
            <p:cNvSpPr txBox="1"/>
            <p:nvPr/>
          </p:nvSpPr>
          <p:spPr>
            <a:xfrm>
              <a:off x="1137298" y="3069322"/>
              <a:ext cx="1807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rgbClr val="002060"/>
                  </a:solidFill>
                  <a:latin typeface="Abril Fatface" panose="02000503000000020003" pitchFamily="2" charset="-18"/>
                </a:rPr>
                <a:t>1</a:t>
              </a:r>
              <a:endParaRPr lang="hu-HU" sz="3600" dirty="0">
                <a:solidFill>
                  <a:srgbClr val="002060"/>
                </a:solidFill>
                <a:latin typeface="Abril Fatface" panose="02000503000000020003" pitchFamily="2" charset="-18"/>
              </a:endParaRP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329182" y="6518787"/>
            <a:ext cx="353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Martonné </a:t>
            </a:r>
            <a:r>
              <a:rPr lang="hu-HU" dirty="0" err="1" smtClean="0"/>
              <a:t>Atanaszov</a:t>
            </a:r>
            <a:r>
              <a:rPr lang="hu-HU" dirty="0" smtClean="0"/>
              <a:t> Enikő munkája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33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556 L 0.25104 -0.0803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3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9594</TotalTime>
  <Words>719</Words>
  <Application>Microsoft Office PowerPoint</Application>
  <PresentationFormat>Širokouhlá</PresentationFormat>
  <Paragraphs>315</Paragraphs>
  <Slides>26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4" baseType="lpstr">
      <vt:lpstr>Abril Fatface</vt:lpstr>
      <vt:lpstr>Arial</vt:lpstr>
      <vt:lpstr>Calibri</vt:lpstr>
      <vt:lpstr>Calibri Light</vt:lpstr>
      <vt:lpstr>Jokerman</vt:lpstr>
      <vt:lpstr>Snowtop Caps</vt:lpstr>
      <vt:lpstr>Times New Roman</vt:lpstr>
      <vt:lpstr>Office-téma</vt:lpstr>
      <vt:lpstr>Hóember számolni tanul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Igazat mondok?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Nagyné Madár Anikó</dc:creator>
  <cp:lastModifiedBy>Windows User</cp:lastModifiedBy>
  <cp:revision>57</cp:revision>
  <dcterms:created xsi:type="dcterms:W3CDTF">2020-01-04T17:32:38Z</dcterms:created>
  <dcterms:modified xsi:type="dcterms:W3CDTF">2020-01-21T18:10:28Z</dcterms:modified>
</cp:coreProperties>
</file>