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9E2FB-9355-4060-BDCD-E08173C6DF28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E1752-5C9E-4B48-8595-8239B0F5543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E1752-5C9E-4B48-8595-8239B0F55438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F078-91D7-470C-BEB4-513B69DF21AE}" type="datetimeFigureOut">
              <a:rPr lang="pl-PL" smtClean="0"/>
              <a:t>2020-04-30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6171A-94B1-40F1-85EC-4DDB7691619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Jak wydobycie ropy naftowej wpływa na środowisko?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529538" cy="2286039"/>
          </a:xfrm>
        </p:spPr>
        <p:txBody>
          <a:bodyPr>
            <a:normAutofit fontScale="90000"/>
          </a:bodyPr>
          <a:lstStyle/>
          <a:p>
            <a:r>
              <a:rPr lang="pl-PL" dirty="0"/>
              <a:t> </a:t>
            </a:r>
            <a:br>
              <a:rPr lang="pl-PL" dirty="0"/>
            </a:br>
            <a:r>
              <a:rPr lang="pl-PL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70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sz="1800" dirty="0">
                <a:latin typeface="Times New Roman" pitchFamily="18" charset="0"/>
                <a:cs typeface="Times New Roman" pitchFamily="18" charset="0"/>
              </a:rPr>
            </a:b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214950"/>
            <a:ext cx="6915176" cy="928694"/>
          </a:xfrm>
        </p:spPr>
        <p:txBody>
          <a:bodyPr>
            <a:noAutofit/>
          </a:bodyPr>
          <a:lstStyle/>
          <a:p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1600" dirty="0"/>
          </a:p>
        </p:txBody>
      </p:sp>
      <p:sp>
        <p:nvSpPr>
          <p:cNvPr id="9" name="Prostokąt 8"/>
          <p:cNvSpPr/>
          <p:nvPr/>
        </p:nvSpPr>
        <p:spPr>
          <a:xfrm>
            <a:off x="1000100" y="0"/>
            <a:ext cx="685804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Jak wydobycie i transport ropy naftowej wpływa na środowisko?</a:t>
            </a:r>
            <a:r>
              <a:rPr lang="pl-PL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k budował się polski przemysł chemiczn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Ropa naftowa stanowi bazę dla całego przemysły petrochemicznego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.        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To dzięki niej powstaje cały szereg materiałów syntetycznych,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benzyny, nafty</a:t>
            </a:r>
            <a:r>
              <a:rPr lang="pl-PL" sz="2000" b="1" dirty="0">
                <a:latin typeface="Times New Roman" pitchFamily="18" charset="0"/>
                <a:cs typeface="Times New Roman" pitchFamily="18" charset="0"/>
              </a:rPr>
              <a:t>, asfaltów, czy też parafiny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5214974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pl-PL" sz="1600" dirty="0"/>
              <a:t>Świat uzależnił się od ropy naftowej. Trzeba jednak pamiętać, jak olbrzymi ma ona wpływ na nasze otoczenie. Skażenie i zniszczenie środowiska naturalnego na terenie wydobycia ropy to tylko niewielka część problemu. Nadmierna emisja dwutlenku węglu i zatrucie wód gruntowych może doprowadzić do ekologicznej katastrofy</a:t>
            </a:r>
            <a:r>
              <a:rPr lang="pl-PL" sz="1600" dirty="0" smtClean="0"/>
              <a:t>.</a:t>
            </a:r>
            <a:r>
              <a:rPr lang="pl-PL" sz="1600" dirty="0" smtClean="0"/>
              <a:t> </a:t>
            </a:r>
            <a:br>
              <a:rPr lang="pl-PL" sz="1600" dirty="0" smtClean="0"/>
            </a:b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>W związku z działalnością przemysłową na morzu rośnie zagrożenie zanieczyszczeniami wód i atmosfery środowiska morskiego. Największą w skutkach oraz ilości ropy, która przedostała się do morza, jest katastrofa z 20 kwietnia 2010 roku na platformie </a:t>
            </a:r>
            <a:r>
              <a:rPr lang="pl-PL" sz="1600" dirty="0" err="1" smtClean="0"/>
              <a:t>Deepwater</a:t>
            </a:r>
            <a:r>
              <a:rPr lang="pl-PL" sz="1600" dirty="0" smtClean="0"/>
              <a:t> Horizon firmy British </a:t>
            </a:r>
            <a:r>
              <a:rPr lang="pl-PL" sz="1600" dirty="0" err="1" smtClean="0"/>
              <a:t>Petroleum</a:t>
            </a:r>
            <a:r>
              <a:rPr lang="pl-PL" sz="1600" dirty="0" smtClean="0"/>
              <a:t> (BP) na wodach Zatoki Meksykańskiej. Szacuje się, że wyciekło ok. 700 tys. ton ropy. Zasięg wycieku ropy przedstawiono na Rys.1. W wyniku wybuchu zginęło 11 osób, 17 zostało rannych. </a:t>
            </a:r>
            <a:br>
              <a:rPr lang="pl-PL" sz="1600" dirty="0" smtClean="0"/>
            </a:b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252604"/>
            <a:ext cx="5748036" cy="431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88</Words>
  <Application>Microsoft Office PowerPoint</Application>
  <PresentationFormat>Pokaz na ekranie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                 </vt:lpstr>
      <vt:lpstr>Ropa naftowa stanowi bazę dla całego przemysły petrochemicznego.        To dzięki niej powstaje cały szereg materiałów syntetycznych, benzyny, nafty, asfaltów, czy też parafiny</vt:lpstr>
      <vt:lpstr>Świat uzależnił się od ropy naftowej. Trzeba jednak pamiętać, jak olbrzymi ma ona wpływ na nasze otoczenie. Skażenie i zniszczenie środowiska naturalnego na terenie wydobycia ropy to tylko niewielka część problemu. Nadmierna emisja dwutlenku węglu i zatrucie wód gruntowych może doprowadzić do ekologicznej katastrofy.   W związku z działalnością przemysłową na morzu rośnie zagrożenie zanieczyszczeniami wód i atmosfery środowiska morskiego. Największą w skutkach oraz ilości ropy, która przedostała się do morza, jest katastrofa z 20 kwietnia 2010 roku na platformie Deepwater Horizon firmy British Petroleum (BP) na wodach Zatoki Meksykańskiej. Szacuje się, że wyciekło ok. 700 tys. ton ropy. Zasięg wycieku ropy przedstawiono na Rys.1. W wyniku wybuchu zginęło 11 osób, 17 zostało rannych.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wydobycie i transport ropy naftowej wpływa na środowisko?</dc:title>
  <dc:creator>Pauli</dc:creator>
  <cp:lastModifiedBy>Pauli</cp:lastModifiedBy>
  <cp:revision>7</cp:revision>
  <dcterms:created xsi:type="dcterms:W3CDTF">2020-04-30T12:01:20Z</dcterms:created>
  <dcterms:modified xsi:type="dcterms:W3CDTF">2020-04-30T13:05:42Z</dcterms:modified>
</cp:coreProperties>
</file>