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8"/>
  </p:normalViewPr>
  <p:slideViewPr>
    <p:cSldViewPr>
      <p:cViewPr varScale="1">
        <p:scale>
          <a:sx n="113" d="100"/>
          <a:sy n="113" d="100"/>
        </p:scale>
        <p:origin x="16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136B5-82A6-416A-A426-E482B622AC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F51CA57-B3DD-4B93-822E-4D59080539BC}">
      <dgm:prSet/>
      <dgm:spPr/>
      <dgm:t>
        <a:bodyPr/>
        <a:lstStyle/>
        <a:p>
          <a:pPr rtl="0"/>
          <a:r>
            <a:rPr lang="pl-PL" dirty="0"/>
            <a:t>Graliśmy w Piłkę</a:t>
          </a:r>
        </a:p>
      </dgm:t>
    </dgm:pt>
    <dgm:pt modelId="{76E0846E-8126-4F7C-B5FF-2FD54B4774FE}" type="parTrans" cxnId="{0F87A7FA-699D-4327-9B2D-F919FED5929F}">
      <dgm:prSet/>
      <dgm:spPr/>
      <dgm:t>
        <a:bodyPr/>
        <a:lstStyle/>
        <a:p>
          <a:endParaRPr lang="pl-PL"/>
        </a:p>
      </dgm:t>
    </dgm:pt>
    <dgm:pt modelId="{D221B28C-3B0A-437B-8C80-DCFDE344E047}" type="sibTrans" cxnId="{0F87A7FA-699D-4327-9B2D-F919FED5929F}">
      <dgm:prSet/>
      <dgm:spPr/>
      <dgm:t>
        <a:bodyPr/>
        <a:lstStyle/>
        <a:p>
          <a:endParaRPr lang="pl-PL"/>
        </a:p>
      </dgm:t>
    </dgm:pt>
    <dgm:pt modelId="{99750591-5113-44E2-B73C-14744580311B}" type="pres">
      <dgm:prSet presAssocID="{745136B5-82A6-416A-A426-E482B622ACF8}" presName="linear" presStyleCnt="0">
        <dgm:presLayoutVars>
          <dgm:animLvl val="lvl"/>
          <dgm:resizeHandles val="exact"/>
        </dgm:presLayoutVars>
      </dgm:prSet>
      <dgm:spPr/>
    </dgm:pt>
    <dgm:pt modelId="{50052D41-EF1E-41C4-85A8-88EDFF2897BF}" type="pres">
      <dgm:prSet presAssocID="{0F51CA57-B3DD-4B93-822E-4D59080539B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C98735B-D2B7-4E93-99CE-A2A786137E00}" type="presOf" srcId="{745136B5-82A6-416A-A426-E482B622ACF8}" destId="{99750591-5113-44E2-B73C-14744580311B}" srcOrd="0" destOrd="0" presId="urn:microsoft.com/office/officeart/2005/8/layout/vList2"/>
    <dgm:cxn modelId="{5523E891-90E3-4593-85DE-9572BFB5D435}" type="presOf" srcId="{0F51CA57-B3DD-4B93-822E-4D59080539BC}" destId="{50052D41-EF1E-41C4-85A8-88EDFF2897BF}" srcOrd="0" destOrd="0" presId="urn:microsoft.com/office/officeart/2005/8/layout/vList2"/>
    <dgm:cxn modelId="{0F87A7FA-699D-4327-9B2D-F919FED5929F}" srcId="{745136B5-82A6-416A-A426-E482B622ACF8}" destId="{0F51CA57-B3DD-4B93-822E-4D59080539BC}" srcOrd="0" destOrd="0" parTransId="{76E0846E-8126-4F7C-B5FF-2FD54B4774FE}" sibTransId="{D221B28C-3B0A-437B-8C80-DCFDE344E047}"/>
    <dgm:cxn modelId="{ECC28A2D-0526-4DD2-BC1A-663105295C3E}" type="presParOf" srcId="{99750591-5113-44E2-B73C-14744580311B}" destId="{50052D41-EF1E-41C4-85A8-88EDFF2897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52D41-EF1E-41C4-85A8-88EDFF2897BF}">
      <dsp:nvSpPr>
        <dsp:cNvPr id="0" name=""/>
        <dsp:cNvSpPr/>
      </dsp:nvSpPr>
      <dsp:spPr>
        <a:xfrm>
          <a:off x="0" y="3950"/>
          <a:ext cx="8229600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800" kern="1200" dirty="0"/>
            <a:t>Graliśmy w Piłkę</a:t>
          </a:r>
        </a:p>
      </dsp:txBody>
      <dsp:txXfrm>
        <a:off x="67909" y="71859"/>
        <a:ext cx="8093782" cy="125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7263137-4447-48C8-A4BA-E22152D2A574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1DE9B42-DD2F-4A9F-9CC1-54D80A1FD0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6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3137-4447-48C8-A4BA-E22152D2A574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9B42-DD2F-4A9F-9CC1-54D80A1FD0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6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3137-4447-48C8-A4BA-E22152D2A574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9B42-DD2F-4A9F-9CC1-54D80A1FD0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6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7263137-4447-48C8-A4BA-E22152D2A574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9B42-DD2F-4A9F-9CC1-54D80A1FD0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6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7263137-4447-48C8-A4BA-E22152D2A574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1DE9B42-DD2F-4A9F-9CC1-54D80A1FD0E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263137-4447-48C8-A4BA-E22152D2A574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1DE9B42-DD2F-4A9F-9CC1-54D80A1FD0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6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7263137-4447-48C8-A4BA-E22152D2A574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1DE9B42-DD2F-4A9F-9CC1-54D80A1FD0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3137-4447-48C8-A4BA-E22152D2A574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9B42-DD2F-4A9F-9CC1-54D80A1FD0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6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263137-4447-48C8-A4BA-E22152D2A574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1DE9B42-DD2F-4A9F-9CC1-54D80A1FD0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6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7263137-4447-48C8-A4BA-E22152D2A574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1DE9B42-DD2F-4A9F-9CC1-54D80A1FD0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7263137-4447-48C8-A4BA-E22152D2A574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1DE9B42-DD2F-4A9F-9CC1-54D80A1FD0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7263137-4447-48C8-A4BA-E22152D2A574}" type="datetimeFigureOut">
              <a:rPr lang="pl-PL" smtClean="0"/>
              <a:pPr/>
              <a:t>15.04.2020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1DE9B42-DD2F-4A9F-9CC1-54D80A1FD0E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6000">
    <p:plus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286388"/>
            <a:ext cx="4286280" cy="139541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Grecja to państwo w</a:t>
            </a:r>
          </a:p>
          <a:p>
            <a:r>
              <a:rPr lang="pl-PL" dirty="0"/>
              <a:t>Południowo-wschodniej Europie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1464760" y="428604"/>
            <a:ext cx="6099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Wyjazd do Grecji </a:t>
            </a:r>
          </a:p>
        </p:txBody>
      </p:sp>
      <p:pic>
        <p:nvPicPr>
          <p:cNvPr id="5" name="Obraz 4" descr="beznazw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1" y="1544825"/>
            <a:ext cx="6148761" cy="3443306"/>
          </a:xfrm>
          <a:prstGeom prst="rect">
            <a:avLst/>
          </a:prstGeom>
        </p:spPr>
      </p:pic>
      <p:pic>
        <p:nvPicPr>
          <p:cNvPr id="6" name="Obraz 5" descr="240px-Greece_in_European_Unio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143248"/>
            <a:ext cx="4214842" cy="360017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AA8023A-3727-1848-B874-AE7C95D5FF0E}"/>
              </a:ext>
            </a:extLst>
          </p:cNvPr>
          <p:cNvSpPr/>
          <p:nvPr/>
        </p:nvSpPr>
        <p:spPr>
          <a:xfrm>
            <a:off x="1259631" y="1609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latin typeface="Arial Rounded MT Bold" pitchFamily="34" charset="0"/>
              </a:rPr>
              <a:t>,,POLSCY UCZNIOWIE POSZUKIWACZAMI WIEDZY I INSPIRACJI W EUROPIE”</a:t>
            </a:r>
          </a:p>
        </p:txBody>
      </p:sp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Mieliśmy  lekcje w greckiej szkole</a:t>
            </a:r>
          </a:p>
        </p:txBody>
      </p:sp>
      <p:pic>
        <p:nvPicPr>
          <p:cNvPr id="4" name="Symbol zastępczy zawartości 3" descr="hdimg9fe970e4912f61035982051b8c316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1785926"/>
            <a:ext cx="4329114" cy="3246836"/>
          </a:xfrm>
        </p:spPr>
      </p:pic>
      <p:pic>
        <p:nvPicPr>
          <p:cNvPr id="5" name="Obraz 4" descr="hdimg9f450be2efa268105e79eabe5df9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500438"/>
            <a:ext cx="5333995" cy="300037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429124" y="228599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Lekcje mieliśmy z Grekami</a:t>
            </a:r>
          </a:p>
        </p:txBody>
      </p:sp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Byliśmy na plaży</a:t>
            </a:r>
          </a:p>
        </p:txBody>
      </p:sp>
      <p:pic>
        <p:nvPicPr>
          <p:cNvPr id="4" name="Symbol zastępczy zawartości 3" descr="hdimgc2d9c61024096941279e32608ba6d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5588039" cy="3143272"/>
          </a:xfrm>
        </p:spPr>
      </p:pic>
      <p:pic>
        <p:nvPicPr>
          <p:cNvPr id="5" name="Obraz 4" descr="hdimgdd1d02c842c05c1e591e0606ece7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00438"/>
            <a:ext cx="4024298" cy="301822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143636" y="185736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Plaże były żwirowe</a:t>
            </a:r>
          </a:p>
          <a:p>
            <a:r>
              <a:rPr lang="pl-PL" dirty="0"/>
              <a:t>I kłuły w nogi</a:t>
            </a:r>
          </a:p>
        </p:txBody>
      </p:sp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Zwiedzaliśmy zabytki</a:t>
            </a:r>
          </a:p>
        </p:txBody>
      </p:sp>
      <p:pic>
        <p:nvPicPr>
          <p:cNvPr id="4" name="Symbol zastępczy zawartości 3" descr="hdimgaf3b7df92cf70cb33b51b6cdbc2b7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88288">
            <a:off x="1049408" y="1638245"/>
            <a:ext cx="2821580" cy="5016142"/>
          </a:xfrm>
        </p:spPr>
      </p:pic>
      <p:pic>
        <p:nvPicPr>
          <p:cNvPr id="5" name="Obraz 4" descr="aw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643050"/>
            <a:ext cx="3228992" cy="4852310"/>
          </a:xfrm>
          <a:prstGeom prst="rect">
            <a:avLst/>
          </a:prstGeom>
        </p:spPr>
      </p:pic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67494"/>
          <a:ext cx="8229600" cy="139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ymbol zastępczy zawartości 4" descr="hdimg66837160227674fffd37ed38c1ff2b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57158" y="2071678"/>
            <a:ext cx="5583728" cy="3114673"/>
          </a:xfrm>
        </p:spPr>
      </p:pic>
      <p:pic>
        <p:nvPicPr>
          <p:cNvPr id="6" name="Obraz 5" descr="hdimg57b5020b8d71a06c76826494e172e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571876"/>
            <a:ext cx="4119570" cy="3089678"/>
          </a:xfrm>
          <a:prstGeom prst="rect">
            <a:avLst/>
          </a:prstGeom>
        </p:spPr>
      </p:pic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Hotel</a:t>
            </a:r>
          </a:p>
        </p:txBody>
      </p:sp>
      <p:pic>
        <p:nvPicPr>
          <p:cNvPr id="4" name="Symbol zastępczy zawartości 3" descr="hdimg62dab725453d6b0876810a0cf7ded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428604"/>
            <a:ext cx="5177375" cy="3883031"/>
          </a:xfrm>
        </p:spPr>
      </p:pic>
      <p:pic>
        <p:nvPicPr>
          <p:cNvPr id="5" name="Obraz 4" descr="hdimgd50f66e5481b3c3281ee910ddc59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3160817" cy="390525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714744" y="450057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Hotel San </a:t>
            </a:r>
            <a:r>
              <a:rPr lang="pl-PL" dirty="0" err="1"/>
              <a:t>Pantaleimon</a:t>
            </a:r>
            <a:r>
              <a:rPr lang="pl-PL" dirty="0"/>
              <a:t> w Grecji</a:t>
            </a:r>
          </a:p>
        </p:txBody>
      </p:sp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Tworzyliśmy </a:t>
            </a:r>
            <a:br>
              <a:rPr lang="pl-PL" dirty="0"/>
            </a:br>
            <a:r>
              <a:rPr lang="pl-PL" dirty="0"/>
              <a:t>i graliśmy w gry</a:t>
            </a:r>
          </a:p>
        </p:txBody>
      </p:sp>
      <p:pic>
        <p:nvPicPr>
          <p:cNvPr id="4" name="Symbol zastępczy zawartości 3" descr="hdimg0462a35e5a0af4c1aeb83725a288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34" y="857232"/>
            <a:ext cx="3929066" cy="5238755"/>
          </a:xfrm>
        </p:spPr>
      </p:pic>
      <p:pic>
        <p:nvPicPr>
          <p:cNvPr id="5" name="Obraz 4" descr="hdimge8c5594999c6a05ae21919b43657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2071678"/>
            <a:ext cx="5619768" cy="4214826"/>
          </a:xfrm>
          <a:prstGeom prst="rect">
            <a:avLst/>
          </a:prstGeom>
        </p:spPr>
      </p:pic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KONIEC</a:t>
            </a:r>
          </a:p>
        </p:txBody>
      </p:sp>
      <p:pic>
        <p:nvPicPr>
          <p:cNvPr id="4" name="Symbol zastępczy zawartości 3" descr="hdimg0d6dcb2ee169f5bbec993d6664592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143644"/>
            <a:ext cx="4800600" cy="438150"/>
          </a:xfrm>
        </p:spPr>
      </p:pic>
      <p:pic>
        <p:nvPicPr>
          <p:cNvPr id="5" name="Obraz 4" descr="beznazw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785926"/>
            <a:ext cx="5881688" cy="3913996"/>
          </a:xfrm>
          <a:prstGeom prst="rect">
            <a:avLst/>
          </a:prstGeom>
        </p:spPr>
      </p:pic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</TotalTime>
  <Words>56</Words>
  <Application>Microsoft Macintosh PowerPoint</Application>
  <PresentationFormat>Pokaz na ekranie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 Rounded MT Bold</vt:lpstr>
      <vt:lpstr>Century Gothic</vt:lpstr>
      <vt:lpstr>Verdana</vt:lpstr>
      <vt:lpstr>Wingdings 2</vt:lpstr>
      <vt:lpstr>Energetyczny</vt:lpstr>
      <vt:lpstr>Prezentacja programu PowerPoint</vt:lpstr>
      <vt:lpstr>Mieliśmy  lekcje w greckiej szkole</vt:lpstr>
      <vt:lpstr>Byliśmy na plaży</vt:lpstr>
      <vt:lpstr>Zwiedzaliśmy zabytki</vt:lpstr>
      <vt:lpstr>Prezentacja programu PowerPoint</vt:lpstr>
      <vt:lpstr>Hotel</vt:lpstr>
      <vt:lpstr>Tworzyliśmy  i graliśmy w gry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Uczeń</dc:creator>
  <cp:lastModifiedBy>Ania Żurawska</cp:lastModifiedBy>
  <cp:revision>7</cp:revision>
  <dcterms:created xsi:type="dcterms:W3CDTF">2019-11-21T12:39:15Z</dcterms:created>
  <dcterms:modified xsi:type="dcterms:W3CDTF">2020-04-15T11:01:04Z</dcterms:modified>
</cp:coreProperties>
</file>